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72" r:id="rId4"/>
    <p:sldId id="257" r:id="rId5"/>
    <p:sldId id="274" r:id="rId6"/>
    <p:sldId id="267" r:id="rId7"/>
    <p:sldId id="266" r:id="rId8"/>
    <p:sldId id="264" r:id="rId9"/>
    <p:sldId id="27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B563"/>
    <a:srgbClr val="CF4066"/>
    <a:srgbClr val="E86689"/>
    <a:srgbClr val="E0557A"/>
    <a:srgbClr val="F0CD94"/>
    <a:srgbClr val="F6E1C0"/>
    <a:srgbClr val="FEE9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FB8828-00FC-4F5D-8A38-FD9778C4C209}" v="188" dt="2024-09-12T21:34:33.286"/>
    <p1510:client id="{4C4ADC37-150B-3598-AE42-7FB9CBE282C9}" v="1478" dt="2024-09-12T21:26:34.903"/>
    <p1510:client id="{5797B3CA-D417-2592-E5B8-68FF63CD9D14}" v="926" dt="2024-09-12T18:41:45.272"/>
    <p1510:client id="{A2B0E14B-FA0E-1612-7829-7EB8EB3C5C70}" v="282" dt="2024-09-12T18:49:39.3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379" autoAdjust="0"/>
  </p:normalViewPr>
  <p:slideViewPr>
    <p:cSldViewPr snapToGrid="0">
      <p:cViewPr varScale="1">
        <p:scale>
          <a:sx n="54" d="100"/>
          <a:sy n="54" d="100"/>
        </p:scale>
        <p:origin x="63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i-Hsiang Chen" userId="S::wchen@conestogac.on.ca::ddaeac6b-6125-49c9-8f9f-371f77a1a2fa" providerId="AD" clId="Web-{4C4ADC37-150B-3598-AE42-7FB9CBE282C9}"/>
    <pc:docChg chg="addSld delSld modSld sldOrd">
      <pc:chgData name="Wei-Hsiang Chen" userId="S::wchen@conestogac.on.ca::ddaeac6b-6125-49c9-8f9f-371f77a1a2fa" providerId="AD" clId="Web-{4C4ADC37-150B-3598-AE42-7FB9CBE282C9}" dt="2024-09-12T21:26:34.903" v="943" actId="20577"/>
      <pc:docMkLst>
        <pc:docMk/>
      </pc:docMkLst>
      <pc:sldChg chg="addSp delSp modSp">
        <pc:chgData name="Wei-Hsiang Chen" userId="S::wchen@conestogac.on.ca::ddaeac6b-6125-49c9-8f9f-371f77a1a2fa" providerId="AD" clId="Web-{4C4ADC37-150B-3598-AE42-7FB9CBE282C9}" dt="2024-09-12T21:26:34.903" v="943" actId="20577"/>
        <pc:sldMkLst>
          <pc:docMk/>
          <pc:sldMk cId="3276457026" sldId="256"/>
        </pc:sldMkLst>
        <pc:spChg chg="add mod">
          <ac:chgData name="Wei-Hsiang Chen" userId="S::wchen@conestogac.on.ca::ddaeac6b-6125-49c9-8f9f-371f77a1a2fa" providerId="AD" clId="Web-{4C4ADC37-150B-3598-AE42-7FB9CBE282C9}" dt="2024-09-12T19:49:20.256" v="256" actId="20577"/>
          <ac:spMkLst>
            <pc:docMk/>
            <pc:sldMk cId="3276457026" sldId="256"/>
            <ac:spMk id="2" creationId="{6C3A5121-BE9A-44AF-94C5-9805B2259138}"/>
          </ac:spMkLst>
        </pc:spChg>
        <pc:spChg chg="mod">
          <ac:chgData name="Wei-Hsiang Chen" userId="S::wchen@conestogac.on.ca::ddaeac6b-6125-49c9-8f9f-371f77a1a2fa" providerId="AD" clId="Web-{4C4ADC37-150B-3598-AE42-7FB9CBE282C9}" dt="2024-09-12T21:26:34.903" v="943" actId="20577"/>
          <ac:spMkLst>
            <pc:docMk/>
            <pc:sldMk cId="3276457026" sldId="256"/>
            <ac:spMk id="31" creationId="{400E8C04-9C4D-B630-BAAF-35B77E78B62F}"/>
          </ac:spMkLst>
        </pc:spChg>
        <pc:spChg chg="del mod">
          <ac:chgData name="Wei-Hsiang Chen" userId="S::wchen@conestogac.on.ca::ddaeac6b-6125-49c9-8f9f-371f77a1a2fa" providerId="AD" clId="Web-{4C4ADC37-150B-3598-AE42-7FB9CBE282C9}" dt="2024-09-12T19:48:34.052" v="245"/>
          <ac:spMkLst>
            <pc:docMk/>
            <pc:sldMk cId="3276457026" sldId="256"/>
            <ac:spMk id="32" creationId="{43FD566C-918A-BE88-9D91-9339E5F8E34C}"/>
          </ac:spMkLst>
        </pc:spChg>
      </pc:sldChg>
      <pc:sldChg chg="modSp ord">
        <pc:chgData name="Wei-Hsiang Chen" userId="S::wchen@conestogac.on.ca::ddaeac6b-6125-49c9-8f9f-371f77a1a2fa" providerId="AD" clId="Web-{4C4ADC37-150B-3598-AE42-7FB9CBE282C9}" dt="2024-09-12T19:47:47.411" v="228" actId="20577"/>
        <pc:sldMkLst>
          <pc:docMk/>
          <pc:sldMk cId="1829766504" sldId="257"/>
        </pc:sldMkLst>
        <pc:spChg chg="mod">
          <ac:chgData name="Wei-Hsiang Chen" userId="S::wchen@conestogac.on.ca::ddaeac6b-6125-49c9-8f9f-371f77a1a2fa" providerId="AD" clId="Web-{4C4ADC37-150B-3598-AE42-7FB9CBE282C9}" dt="2024-09-12T19:47:47.411" v="228" actId="20577"/>
          <ac:spMkLst>
            <pc:docMk/>
            <pc:sldMk cId="1829766504" sldId="257"/>
            <ac:spMk id="2" creationId="{883E6F6E-2B02-BE79-CC55-B34654902240}"/>
          </ac:spMkLst>
        </pc:spChg>
        <pc:spChg chg="mod">
          <ac:chgData name="Wei-Hsiang Chen" userId="S::wchen@conestogac.on.ca::ddaeac6b-6125-49c9-8f9f-371f77a1a2fa" providerId="AD" clId="Web-{4C4ADC37-150B-3598-AE42-7FB9CBE282C9}" dt="2024-09-12T19:36:26.791" v="190" actId="20577"/>
          <ac:spMkLst>
            <pc:docMk/>
            <pc:sldMk cId="1829766504" sldId="257"/>
            <ac:spMk id="12" creationId="{A335D064-C7BF-5F73-2992-ECBAF49DFBE0}"/>
          </ac:spMkLst>
        </pc:spChg>
      </pc:sldChg>
      <pc:sldChg chg="delSp modSp ord">
        <pc:chgData name="Wei-Hsiang Chen" userId="S::wchen@conestogac.on.ca::ddaeac6b-6125-49c9-8f9f-371f77a1a2fa" providerId="AD" clId="Web-{4C4ADC37-150B-3598-AE42-7FB9CBE282C9}" dt="2024-09-12T21:19:11.520" v="546"/>
        <pc:sldMkLst>
          <pc:docMk/>
          <pc:sldMk cId="2700892242" sldId="258"/>
        </pc:sldMkLst>
        <pc:spChg chg="mod">
          <ac:chgData name="Wei-Hsiang Chen" userId="S::wchen@conestogac.on.ca::ddaeac6b-6125-49c9-8f9f-371f77a1a2fa" providerId="AD" clId="Web-{4C4ADC37-150B-3598-AE42-7FB9CBE282C9}" dt="2024-09-12T21:19:09.973" v="545" actId="20577"/>
          <ac:spMkLst>
            <pc:docMk/>
            <pc:sldMk cId="2700892242" sldId="258"/>
            <ac:spMk id="2" creationId="{883E6F6E-2B02-BE79-CC55-B34654902240}"/>
          </ac:spMkLst>
        </pc:spChg>
        <pc:spChg chg="del">
          <ac:chgData name="Wei-Hsiang Chen" userId="S::wchen@conestogac.on.ca::ddaeac6b-6125-49c9-8f9f-371f77a1a2fa" providerId="AD" clId="Web-{4C4ADC37-150B-3598-AE42-7FB9CBE282C9}" dt="2024-09-12T21:19:11.520" v="546"/>
          <ac:spMkLst>
            <pc:docMk/>
            <pc:sldMk cId="2700892242" sldId="258"/>
            <ac:spMk id="12" creationId="{A335D064-C7BF-5F73-2992-ECBAF49DFBE0}"/>
          </ac:spMkLst>
        </pc:spChg>
        <pc:picChg chg="mod">
          <ac:chgData name="Wei-Hsiang Chen" userId="S::wchen@conestogac.on.ca::ddaeac6b-6125-49c9-8f9f-371f77a1a2fa" providerId="AD" clId="Web-{4C4ADC37-150B-3598-AE42-7FB9CBE282C9}" dt="2024-09-12T21:19:08.816" v="544" actId="1076"/>
          <ac:picMkLst>
            <pc:docMk/>
            <pc:sldMk cId="2700892242" sldId="258"/>
            <ac:picMk id="10" creationId="{63B9112C-0558-2C58-7C25-4032971AA578}"/>
          </ac:picMkLst>
        </pc:picChg>
      </pc:sldChg>
      <pc:sldChg chg="ord">
        <pc:chgData name="Wei-Hsiang Chen" userId="S::wchen@conestogac.on.ca::ddaeac6b-6125-49c9-8f9f-371f77a1a2fa" providerId="AD" clId="Web-{4C4ADC37-150B-3598-AE42-7FB9CBE282C9}" dt="2024-09-12T20:11:18.072" v="284"/>
        <pc:sldMkLst>
          <pc:docMk/>
          <pc:sldMk cId="833188507" sldId="259"/>
        </pc:sldMkLst>
      </pc:sldChg>
      <pc:sldChg chg="del">
        <pc:chgData name="Wei-Hsiang Chen" userId="S::wchen@conestogac.on.ca::ddaeac6b-6125-49c9-8f9f-371f77a1a2fa" providerId="AD" clId="Web-{4C4ADC37-150B-3598-AE42-7FB9CBE282C9}" dt="2024-09-12T20:11:14.103" v="283"/>
        <pc:sldMkLst>
          <pc:docMk/>
          <pc:sldMk cId="1418904201" sldId="262"/>
        </pc:sldMkLst>
      </pc:sldChg>
      <pc:sldChg chg="modSp">
        <pc:chgData name="Wei-Hsiang Chen" userId="S::wchen@conestogac.on.ca::ddaeac6b-6125-49c9-8f9f-371f77a1a2fa" providerId="AD" clId="Web-{4C4ADC37-150B-3598-AE42-7FB9CBE282C9}" dt="2024-09-12T19:32:23.022" v="98" actId="20577"/>
        <pc:sldMkLst>
          <pc:docMk/>
          <pc:sldMk cId="1166653000" sldId="263"/>
        </pc:sldMkLst>
        <pc:spChg chg="mod">
          <ac:chgData name="Wei-Hsiang Chen" userId="S::wchen@conestogac.on.ca::ddaeac6b-6125-49c9-8f9f-371f77a1a2fa" providerId="AD" clId="Web-{4C4ADC37-150B-3598-AE42-7FB9CBE282C9}" dt="2024-09-12T19:32:13.803" v="96" actId="20577"/>
          <ac:spMkLst>
            <pc:docMk/>
            <pc:sldMk cId="1166653000" sldId="263"/>
            <ac:spMk id="3" creationId="{293D6D75-56CC-E7E2-2C66-1243302AA623}"/>
          </ac:spMkLst>
        </pc:spChg>
        <pc:spChg chg="mod">
          <ac:chgData name="Wei-Hsiang Chen" userId="S::wchen@conestogac.on.ca::ddaeac6b-6125-49c9-8f9f-371f77a1a2fa" providerId="AD" clId="Web-{4C4ADC37-150B-3598-AE42-7FB9CBE282C9}" dt="2024-09-12T19:32:23.022" v="98" actId="20577"/>
          <ac:spMkLst>
            <pc:docMk/>
            <pc:sldMk cId="1166653000" sldId="263"/>
            <ac:spMk id="12" creationId="{A335D064-C7BF-5F73-2992-ECBAF49DFBE0}"/>
          </ac:spMkLst>
        </pc:spChg>
      </pc:sldChg>
      <pc:sldChg chg="addSp delSp modSp">
        <pc:chgData name="Wei-Hsiang Chen" userId="S::wchen@conestogac.on.ca::ddaeac6b-6125-49c9-8f9f-371f77a1a2fa" providerId="AD" clId="Web-{4C4ADC37-150B-3598-AE42-7FB9CBE282C9}" dt="2024-09-12T21:14:40.327" v="502" actId="20577"/>
        <pc:sldMkLst>
          <pc:docMk/>
          <pc:sldMk cId="2373708437" sldId="264"/>
        </pc:sldMkLst>
        <pc:spChg chg="add mod">
          <ac:chgData name="Wei-Hsiang Chen" userId="S::wchen@conestogac.on.ca::ddaeac6b-6125-49c9-8f9f-371f77a1a2fa" providerId="AD" clId="Web-{4C4ADC37-150B-3598-AE42-7FB9CBE282C9}" dt="2024-09-12T21:14:40.327" v="502" actId="20577"/>
          <ac:spMkLst>
            <pc:docMk/>
            <pc:sldMk cId="2373708437" sldId="264"/>
            <ac:spMk id="4" creationId="{9080633E-507A-7FB0-A7D4-27CCC5E28C96}"/>
          </ac:spMkLst>
        </pc:spChg>
        <pc:spChg chg="mod">
          <ac:chgData name="Wei-Hsiang Chen" userId="S::wchen@conestogac.on.ca::ddaeac6b-6125-49c9-8f9f-371f77a1a2fa" providerId="AD" clId="Web-{4C4ADC37-150B-3598-AE42-7FB9CBE282C9}" dt="2024-09-12T20:11:05.290" v="281" actId="20577"/>
          <ac:spMkLst>
            <pc:docMk/>
            <pc:sldMk cId="2373708437" sldId="264"/>
            <ac:spMk id="12" creationId="{A335D064-C7BF-5F73-2992-ECBAF49DFBE0}"/>
          </ac:spMkLst>
        </pc:spChg>
        <pc:picChg chg="add del mod">
          <ac:chgData name="Wei-Hsiang Chen" userId="S::wchen@conestogac.on.ca::ddaeac6b-6125-49c9-8f9f-371f77a1a2fa" providerId="AD" clId="Web-{4C4ADC37-150B-3598-AE42-7FB9CBE282C9}" dt="2024-09-12T21:14:14.950" v="497"/>
          <ac:picMkLst>
            <pc:docMk/>
            <pc:sldMk cId="2373708437" sldId="264"/>
            <ac:picMk id="3" creationId="{B87B675A-EBB3-ADF6-9B9F-9304EF08635A}"/>
          </ac:picMkLst>
        </pc:picChg>
        <pc:picChg chg="mod">
          <ac:chgData name="Wei-Hsiang Chen" userId="S::wchen@conestogac.on.ca::ddaeac6b-6125-49c9-8f9f-371f77a1a2fa" providerId="AD" clId="Web-{4C4ADC37-150B-3598-AE42-7FB9CBE282C9}" dt="2024-09-12T19:08:11.641" v="40" actId="1076"/>
          <ac:picMkLst>
            <pc:docMk/>
            <pc:sldMk cId="2373708437" sldId="264"/>
            <ac:picMk id="10" creationId="{63B9112C-0558-2C58-7C25-4032971AA578}"/>
          </ac:picMkLst>
        </pc:picChg>
      </pc:sldChg>
      <pc:sldChg chg="addSp modSp add ord replId">
        <pc:chgData name="Wei-Hsiang Chen" userId="S::wchen@conestogac.on.ca::ddaeac6b-6125-49c9-8f9f-371f77a1a2fa" providerId="AD" clId="Web-{4C4ADC37-150B-3598-AE42-7FB9CBE282C9}" dt="2024-09-12T21:25:03.573" v="940" actId="1076"/>
        <pc:sldMkLst>
          <pc:docMk/>
          <pc:sldMk cId="1291888237" sldId="265"/>
        </pc:sldMkLst>
        <pc:spChg chg="mod">
          <ac:chgData name="Wei-Hsiang Chen" userId="S::wchen@conestogac.on.ca::ddaeac6b-6125-49c9-8f9f-371f77a1a2fa" providerId="AD" clId="Web-{4C4ADC37-150B-3598-AE42-7FB9CBE282C9}" dt="2024-09-12T20:57:52.822" v="487" actId="20577"/>
          <ac:spMkLst>
            <pc:docMk/>
            <pc:sldMk cId="1291888237" sldId="265"/>
            <ac:spMk id="2" creationId="{883E6F6E-2B02-BE79-CC55-B34654902240}"/>
          </ac:spMkLst>
        </pc:spChg>
        <pc:spChg chg="add mod">
          <ac:chgData name="Wei-Hsiang Chen" userId="S::wchen@conestogac.on.ca::ddaeac6b-6125-49c9-8f9f-371f77a1a2fa" providerId="AD" clId="Web-{4C4ADC37-150B-3598-AE42-7FB9CBE282C9}" dt="2024-09-12T21:25:03.573" v="940" actId="1076"/>
          <ac:spMkLst>
            <pc:docMk/>
            <pc:sldMk cId="1291888237" sldId="265"/>
            <ac:spMk id="3" creationId="{142A915F-20DC-EA78-3093-C088B2CEF10E}"/>
          </ac:spMkLst>
        </pc:spChg>
        <pc:spChg chg="mod">
          <ac:chgData name="Wei-Hsiang Chen" userId="S::wchen@conestogac.on.ca::ddaeac6b-6125-49c9-8f9f-371f77a1a2fa" providerId="AD" clId="Web-{4C4ADC37-150B-3598-AE42-7FB9CBE282C9}" dt="2024-09-12T21:24:28.385" v="703" actId="20577"/>
          <ac:spMkLst>
            <pc:docMk/>
            <pc:sldMk cId="1291888237" sldId="265"/>
            <ac:spMk id="12" creationId="{A335D064-C7BF-5F73-2992-ECBAF49DFBE0}"/>
          </ac:spMkLst>
        </pc:spChg>
        <pc:picChg chg="mod">
          <ac:chgData name="Wei-Hsiang Chen" userId="S::wchen@conestogac.on.ca::ddaeac6b-6125-49c9-8f9f-371f77a1a2fa" providerId="AD" clId="Web-{4C4ADC37-150B-3598-AE42-7FB9CBE282C9}" dt="2024-09-12T20:20:18.689" v="465" actId="1076"/>
          <ac:picMkLst>
            <pc:docMk/>
            <pc:sldMk cId="1291888237" sldId="265"/>
            <ac:picMk id="10" creationId="{63B9112C-0558-2C58-7C25-4032971AA578}"/>
          </ac:picMkLst>
        </pc:picChg>
      </pc:sldChg>
      <pc:sldChg chg="addSp delSp modSp add ord replId">
        <pc:chgData name="Wei-Hsiang Chen" userId="S::wchen@conestogac.on.ca::ddaeac6b-6125-49c9-8f9f-371f77a1a2fa" providerId="AD" clId="Web-{4C4ADC37-150B-3598-AE42-7FB9CBE282C9}" dt="2024-09-12T21:18:18.378" v="539" actId="1076"/>
        <pc:sldMkLst>
          <pc:docMk/>
          <pc:sldMk cId="1598427905" sldId="266"/>
        </pc:sldMkLst>
        <pc:spChg chg="mod">
          <ac:chgData name="Wei-Hsiang Chen" userId="S::wchen@conestogac.on.ca::ddaeac6b-6125-49c9-8f9f-371f77a1a2fa" providerId="AD" clId="Web-{4C4ADC37-150B-3598-AE42-7FB9CBE282C9}" dt="2024-09-12T21:16:58.658" v="520" actId="20577"/>
          <ac:spMkLst>
            <pc:docMk/>
            <pc:sldMk cId="1598427905" sldId="266"/>
            <ac:spMk id="2" creationId="{883E6F6E-2B02-BE79-CC55-B34654902240}"/>
          </ac:spMkLst>
        </pc:spChg>
        <pc:spChg chg="del mod">
          <ac:chgData name="Wei-Hsiang Chen" userId="S::wchen@conestogac.on.ca::ddaeac6b-6125-49c9-8f9f-371f77a1a2fa" providerId="AD" clId="Web-{4C4ADC37-150B-3598-AE42-7FB9CBE282C9}" dt="2024-09-12T21:17:01.220" v="522"/>
          <ac:spMkLst>
            <pc:docMk/>
            <pc:sldMk cId="1598427905" sldId="266"/>
            <ac:spMk id="12" creationId="{A335D064-C7BF-5F73-2992-ECBAF49DFBE0}"/>
          </ac:spMkLst>
        </pc:spChg>
        <pc:picChg chg="add mod">
          <ac:chgData name="Wei-Hsiang Chen" userId="S::wchen@conestogac.on.ca::ddaeac6b-6125-49c9-8f9f-371f77a1a2fa" providerId="AD" clId="Web-{4C4ADC37-150B-3598-AE42-7FB9CBE282C9}" dt="2024-09-12T21:18:18.378" v="539" actId="1076"/>
          <ac:picMkLst>
            <pc:docMk/>
            <pc:sldMk cId="1598427905" sldId="266"/>
            <ac:picMk id="3" creationId="{33BF7C31-A671-7CEC-354F-7F91DAC95B2B}"/>
          </ac:picMkLst>
        </pc:picChg>
        <pc:picChg chg="mod">
          <ac:chgData name="Wei-Hsiang Chen" userId="S::wchen@conestogac.on.ca::ddaeac6b-6125-49c9-8f9f-371f77a1a2fa" providerId="AD" clId="Web-{4C4ADC37-150B-3598-AE42-7FB9CBE282C9}" dt="2024-09-12T21:17:03.580" v="524" actId="1076"/>
          <ac:picMkLst>
            <pc:docMk/>
            <pc:sldMk cId="1598427905" sldId="266"/>
            <ac:picMk id="10" creationId="{63B9112C-0558-2C58-7C25-4032971AA578}"/>
          </ac:picMkLst>
        </pc:picChg>
      </pc:sldChg>
      <pc:sldChg chg="add del replId">
        <pc:chgData name="Wei-Hsiang Chen" userId="S::wchen@conestogac.on.ca::ddaeac6b-6125-49c9-8f9f-371f77a1a2fa" providerId="AD" clId="Web-{4C4ADC37-150B-3598-AE42-7FB9CBE282C9}" dt="2024-09-12T21:17:33.971" v="530"/>
        <pc:sldMkLst>
          <pc:docMk/>
          <pc:sldMk cId="1196856053" sldId="267"/>
        </pc:sldMkLst>
      </pc:sldChg>
      <pc:sldChg chg="add del replId">
        <pc:chgData name="Wei-Hsiang Chen" userId="S::wchen@conestogac.on.ca::ddaeac6b-6125-49c9-8f9f-371f77a1a2fa" providerId="AD" clId="Web-{4C4ADC37-150B-3598-AE42-7FB9CBE282C9}" dt="2024-09-12T21:17:07.455" v="526"/>
        <pc:sldMkLst>
          <pc:docMk/>
          <pc:sldMk cId="4053046790" sldId="267"/>
        </pc:sldMkLst>
      </pc:sldChg>
      <pc:sldChg chg="add del replId">
        <pc:chgData name="Wei-Hsiang Chen" userId="S::wchen@conestogac.on.ca::ddaeac6b-6125-49c9-8f9f-371f77a1a2fa" providerId="AD" clId="Web-{4C4ADC37-150B-3598-AE42-7FB9CBE282C9}" dt="2024-09-12T21:17:23.846" v="528"/>
        <pc:sldMkLst>
          <pc:docMk/>
          <pc:sldMk cId="4220832083" sldId="267"/>
        </pc:sldMkLst>
      </pc:sldChg>
    </pc:docChg>
  </pc:docChgLst>
  <pc:docChgLst>
    <pc:chgData name="Wei-Hsiang Chen" userId="S::wchen@conestogac.on.ca::ddaeac6b-6125-49c9-8f9f-371f77a1a2fa" providerId="AD" clId="Web-{A2B0E14B-FA0E-1612-7829-7EB8EB3C5C70}"/>
    <pc:docChg chg="addSld delSld modSld">
      <pc:chgData name="Wei-Hsiang Chen" userId="S::wchen@conestogac.on.ca::ddaeac6b-6125-49c9-8f9f-371f77a1a2fa" providerId="AD" clId="Web-{A2B0E14B-FA0E-1612-7829-7EB8EB3C5C70}" dt="2024-09-12T18:49:39.360" v="183" actId="20577"/>
      <pc:docMkLst>
        <pc:docMk/>
      </pc:docMkLst>
      <pc:sldChg chg="modSp">
        <pc:chgData name="Wei-Hsiang Chen" userId="S::wchen@conestogac.on.ca::ddaeac6b-6125-49c9-8f9f-371f77a1a2fa" providerId="AD" clId="Web-{A2B0E14B-FA0E-1612-7829-7EB8EB3C5C70}" dt="2024-09-12T18:47:22.843" v="129" actId="20577"/>
        <pc:sldMkLst>
          <pc:docMk/>
          <pc:sldMk cId="1829766504" sldId="257"/>
        </pc:sldMkLst>
        <pc:spChg chg="mod">
          <ac:chgData name="Wei-Hsiang Chen" userId="S::wchen@conestogac.on.ca::ddaeac6b-6125-49c9-8f9f-371f77a1a2fa" providerId="AD" clId="Web-{A2B0E14B-FA0E-1612-7829-7EB8EB3C5C70}" dt="2024-09-12T18:47:22.843" v="129" actId="20577"/>
          <ac:spMkLst>
            <pc:docMk/>
            <pc:sldMk cId="1829766504" sldId="257"/>
            <ac:spMk id="12" creationId="{A335D064-C7BF-5F73-2992-ECBAF49DFBE0}"/>
          </ac:spMkLst>
        </pc:spChg>
      </pc:sldChg>
      <pc:sldChg chg="modSp add replId">
        <pc:chgData name="Wei-Hsiang Chen" userId="S::wchen@conestogac.on.ca::ddaeac6b-6125-49c9-8f9f-371f77a1a2fa" providerId="AD" clId="Web-{A2B0E14B-FA0E-1612-7829-7EB8EB3C5C70}" dt="2024-09-12T18:49:39.360" v="183" actId="20577"/>
        <pc:sldMkLst>
          <pc:docMk/>
          <pc:sldMk cId="2373708437" sldId="264"/>
        </pc:sldMkLst>
        <pc:spChg chg="mod">
          <ac:chgData name="Wei-Hsiang Chen" userId="S::wchen@conestogac.on.ca::ddaeac6b-6125-49c9-8f9f-371f77a1a2fa" providerId="AD" clId="Web-{A2B0E14B-FA0E-1612-7829-7EB8EB3C5C70}" dt="2024-09-12T18:45:45.529" v="106" actId="20577"/>
          <ac:spMkLst>
            <pc:docMk/>
            <pc:sldMk cId="2373708437" sldId="264"/>
            <ac:spMk id="2" creationId="{883E6F6E-2B02-BE79-CC55-B34654902240}"/>
          </ac:spMkLst>
        </pc:spChg>
        <pc:spChg chg="mod">
          <ac:chgData name="Wei-Hsiang Chen" userId="S::wchen@conestogac.on.ca::ddaeac6b-6125-49c9-8f9f-371f77a1a2fa" providerId="AD" clId="Web-{A2B0E14B-FA0E-1612-7829-7EB8EB3C5C70}" dt="2024-09-12T18:49:39.360" v="183" actId="20577"/>
          <ac:spMkLst>
            <pc:docMk/>
            <pc:sldMk cId="2373708437" sldId="264"/>
            <ac:spMk id="12" creationId="{A335D064-C7BF-5F73-2992-ECBAF49DFBE0}"/>
          </ac:spMkLst>
        </pc:spChg>
        <pc:picChg chg="mod">
          <ac:chgData name="Wei-Hsiang Chen" userId="S::wchen@conestogac.on.ca::ddaeac6b-6125-49c9-8f9f-371f77a1a2fa" providerId="AD" clId="Web-{A2B0E14B-FA0E-1612-7829-7EB8EB3C5C70}" dt="2024-09-12T18:49:25.751" v="178" actId="1076"/>
          <ac:picMkLst>
            <pc:docMk/>
            <pc:sldMk cId="2373708437" sldId="264"/>
            <ac:picMk id="10" creationId="{63B9112C-0558-2C58-7C25-4032971AA578}"/>
          </ac:picMkLst>
        </pc:picChg>
      </pc:sldChg>
      <pc:sldChg chg="add del replId">
        <pc:chgData name="Wei-Hsiang Chen" userId="S::wchen@conestogac.on.ca::ddaeac6b-6125-49c9-8f9f-371f77a1a2fa" providerId="AD" clId="Web-{A2B0E14B-FA0E-1612-7829-7EB8EB3C5C70}" dt="2024-09-12T18:47:55.968" v="138"/>
        <pc:sldMkLst>
          <pc:docMk/>
          <pc:sldMk cId="1482528494" sldId="265"/>
        </pc:sldMkLst>
      </pc:sldChg>
    </pc:docChg>
  </pc:docChgLst>
  <pc:docChgLst>
    <pc:chgData name="Wei-Hsiang Chen" userId="ddaeac6b-6125-49c9-8f9f-371f77a1a2fa" providerId="ADAL" clId="{14FB8828-00FC-4F5D-8A38-FD9778C4C209}"/>
    <pc:docChg chg="undo redo custSel delSld modSld">
      <pc:chgData name="Wei-Hsiang Chen" userId="ddaeac6b-6125-49c9-8f9f-371f77a1a2fa" providerId="ADAL" clId="{14FB8828-00FC-4F5D-8A38-FD9778C4C209}" dt="2024-09-13T13:48:33.700" v="189" actId="20577"/>
      <pc:docMkLst>
        <pc:docMk/>
      </pc:docMkLst>
      <pc:sldChg chg="modSp mod">
        <pc:chgData name="Wei-Hsiang Chen" userId="ddaeac6b-6125-49c9-8f9f-371f77a1a2fa" providerId="ADAL" clId="{14FB8828-00FC-4F5D-8A38-FD9778C4C209}" dt="2024-09-13T13:48:33.700" v="189" actId="20577"/>
        <pc:sldMkLst>
          <pc:docMk/>
          <pc:sldMk cId="3276457026" sldId="256"/>
        </pc:sldMkLst>
        <pc:spChg chg="mod">
          <ac:chgData name="Wei-Hsiang Chen" userId="ddaeac6b-6125-49c9-8f9f-371f77a1a2fa" providerId="ADAL" clId="{14FB8828-00FC-4F5D-8A38-FD9778C4C209}" dt="2024-09-13T13:48:33.700" v="189" actId="20577"/>
          <ac:spMkLst>
            <pc:docMk/>
            <pc:sldMk cId="3276457026" sldId="256"/>
            <ac:spMk id="2" creationId="{6C3A5121-BE9A-44AF-94C5-9805B2259138}"/>
          </ac:spMkLst>
        </pc:spChg>
        <pc:spChg chg="mod">
          <ac:chgData name="Wei-Hsiang Chen" userId="ddaeac6b-6125-49c9-8f9f-371f77a1a2fa" providerId="ADAL" clId="{14FB8828-00FC-4F5D-8A38-FD9778C4C209}" dt="2024-09-12T21:32:37.808" v="163" actId="207"/>
          <ac:spMkLst>
            <pc:docMk/>
            <pc:sldMk cId="3276457026" sldId="256"/>
            <ac:spMk id="31" creationId="{400E8C04-9C4D-B630-BAAF-35B77E78B62F}"/>
          </ac:spMkLst>
        </pc:spChg>
      </pc:sldChg>
      <pc:sldChg chg="modSp mod">
        <pc:chgData name="Wei-Hsiang Chen" userId="ddaeac6b-6125-49c9-8f9f-371f77a1a2fa" providerId="ADAL" clId="{14FB8828-00FC-4F5D-8A38-FD9778C4C209}" dt="2024-09-12T21:33:54.745" v="184" actId="108"/>
        <pc:sldMkLst>
          <pc:docMk/>
          <pc:sldMk cId="1829766504" sldId="257"/>
        </pc:sldMkLst>
        <pc:spChg chg="mod">
          <ac:chgData name="Wei-Hsiang Chen" userId="ddaeac6b-6125-49c9-8f9f-371f77a1a2fa" providerId="ADAL" clId="{14FB8828-00FC-4F5D-8A38-FD9778C4C209}" dt="2024-09-12T21:33:52.997" v="182" actId="108"/>
          <ac:spMkLst>
            <pc:docMk/>
            <pc:sldMk cId="1829766504" sldId="257"/>
            <ac:spMk id="2" creationId="{883E6F6E-2B02-BE79-CC55-B34654902240}"/>
          </ac:spMkLst>
        </pc:spChg>
        <pc:spChg chg="mod">
          <ac:chgData name="Wei-Hsiang Chen" userId="ddaeac6b-6125-49c9-8f9f-371f77a1a2fa" providerId="ADAL" clId="{14FB8828-00FC-4F5D-8A38-FD9778C4C209}" dt="2024-09-12T21:33:54.745" v="184" actId="108"/>
          <ac:spMkLst>
            <pc:docMk/>
            <pc:sldMk cId="1829766504" sldId="257"/>
            <ac:spMk id="12" creationId="{A335D064-C7BF-5F73-2992-ECBAF49DFBE0}"/>
          </ac:spMkLst>
        </pc:spChg>
      </pc:sldChg>
      <pc:sldChg chg="modSp mod">
        <pc:chgData name="Wei-Hsiang Chen" userId="ddaeac6b-6125-49c9-8f9f-371f77a1a2fa" providerId="ADAL" clId="{14FB8828-00FC-4F5D-8A38-FD9778C4C209}" dt="2024-09-12T21:34:33.286" v="187" actId="1076"/>
        <pc:sldMkLst>
          <pc:docMk/>
          <pc:sldMk cId="2700892242" sldId="258"/>
        </pc:sldMkLst>
        <pc:spChg chg="mod">
          <ac:chgData name="Wei-Hsiang Chen" userId="ddaeac6b-6125-49c9-8f9f-371f77a1a2fa" providerId="ADAL" clId="{14FB8828-00FC-4F5D-8A38-FD9778C4C209}" dt="2024-09-12T21:34:33.286" v="187" actId="1076"/>
          <ac:spMkLst>
            <pc:docMk/>
            <pc:sldMk cId="2700892242" sldId="258"/>
            <ac:spMk id="2" creationId="{883E6F6E-2B02-BE79-CC55-B34654902240}"/>
          </ac:spMkLst>
        </pc:spChg>
      </pc:sldChg>
      <pc:sldChg chg="modSp del mod">
        <pc:chgData name="Wei-Hsiang Chen" userId="ddaeac6b-6125-49c9-8f9f-371f77a1a2fa" providerId="ADAL" clId="{14FB8828-00FC-4F5D-8A38-FD9778C4C209}" dt="2024-09-12T21:30:09.026" v="110" actId="2696"/>
        <pc:sldMkLst>
          <pc:docMk/>
          <pc:sldMk cId="833188507" sldId="259"/>
        </pc:sldMkLst>
        <pc:picChg chg="mod">
          <ac:chgData name="Wei-Hsiang Chen" userId="ddaeac6b-6125-49c9-8f9f-371f77a1a2fa" providerId="ADAL" clId="{14FB8828-00FC-4F5D-8A38-FD9778C4C209}" dt="2024-09-12T21:30:03.153" v="109" actId="1076"/>
          <ac:picMkLst>
            <pc:docMk/>
            <pc:sldMk cId="833188507" sldId="259"/>
            <ac:picMk id="10" creationId="{63B9112C-0558-2C58-7C25-4032971AA578}"/>
          </ac:picMkLst>
        </pc:picChg>
      </pc:sldChg>
      <pc:sldChg chg="addSp delSp modSp mod">
        <pc:chgData name="Wei-Hsiang Chen" userId="ddaeac6b-6125-49c9-8f9f-371f77a1a2fa" providerId="ADAL" clId="{14FB8828-00FC-4F5D-8A38-FD9778C4C209}" dt="2024-09-12T21:32:12.730" v="161" actId="2711"/>
        <pc:sldMkLst>
          <pc:docMk/>
          <pc:sldMk cId="2197912773" sldId="261"/>
        </pc:sldMkLst>
        <pc:spChg chg="add del mod">
          <ac:chgData name="Wei-Hsiang Chen" userId="ddaeac6b-6125-49c9-8f9f-371f77a1a2fa" providerId="ADAL" clId="{14FB8828-00FC-4F5D-8A38-FD9778C4C209}" dt="2024-09-12T21:31:49.309" v="156" actId="33987"/>
          <ac:spMkLst>
            <pc:docMk/>
            <pc:sldMk cId="2197912773" sldId="261"/>
            <ac:spMk id="2" creationId="{ED82857B-2CA2-4D9D-E24C-1E332C499FCB}"/>
          </ac:spMkLst>
        </pc:spChg>
        <pc:spChg chg="mod">
          <ac:chgData name="Wei-Hsiang Chen" userId="ddaeac6b-6125-49c9-8f9f-371f77a1a2fa" providerId="ADAL" clId="{14FB8828-00FC-4F5D-8A38-FD9778C4C209}" dt="2024-09-12T21:32:12.730" v="161" actId="2711"/>
          <ac:spMkLst>
            <pc:docMk/>
            <pc:sldMk cId="2197912773" sldId="261"/>
            <ac:spMk id="11" creationId="{96122BD7-E51F-0927-1041-DBDAD8386346}"/>
          </ac:spMkLst>
        </pc:spChg>
        <pc:graphicFrameChg chg="del">
          <ac:chgData name="Wei-Hsiang Chen" userId="ddaeac6b-6125-49c9-8f9f-371f77a1a2fa" providerId="ADAL" clId="{14FB8828-00FC-4F5D-8A38-FD9778C4C209}" dt="2024-09-12T21:30:34.453" v="143" actId="478"/>
          <ac:graphicFrameMkLst>
            <pc:docMk/>
            <pc:sldMk cId="2197912773" sldId="261"/>
            <ac:graphicFrameMk id="7" creationId="{8D9C39B8-786B-C250-3701-4E73186C8FDA}"/>
          </ac:graphicFrameMkLst>
        </pc:graphicFrameChg>
        <pc:picChg chg="mod">
          <ac:chgData name="Wei-Hsiang Chen" userId="ddaeac6b-6125-49c9-8f9f-371f77a1a2fa" providerId="ADAL" clId="{14FB8828-00FC-4F5D-8A38-FD9778C4C209}" dt="2024-09-12T21:30:32.821" v="142" actId="1076"/>
          <ac:picMkLst>
            <pc:docMk/>
            <pc:sldMk cId="2197912773" sldId="261"/>
            <ac:picMk id="10" creationId="{63B9112C-0558-2C58-7C25-4032971AA578}"/>
          </ac:picMkLst>
        </pc:picChg>
      </pc:sldChg>
      <pc:sldChg chg="modSp mod">
        <pc:chgData name="Wei-Hsiang Chen" userId="ddaeac6b-6125-49c9-8f9f-371f77a1a2fa" providerId="ADAL" clId="{14FB8828-00FC-4F5D-8A38-FD9778C4C209}" dt="2024-09-12T21:29:44.969" v="108" actId="20577"/>
        <pc:sldMkLst>
          <pc:docMk/>
          <pc:sldMk cId="1291888237" sldId="265"/>
        </pc:sldMkLst>
        <pc:spChg chg="mod">
          <ac:chgData name="Wei-Hsiang Chen" userId="ddaeac6b-6125-49c9-8f9f-371f77a1a2fa" providerId="ADAL" clId="{14FB8828-00FC-4F5D-8A38-FD9778C4C209}" dt="2024-09-12T21:29:26.224" v="98" actId="5793"/>
          <ac:spMkLst>
            <pc:docMk/>
            <pc:sldMk cId="1291888237" sldId="265"/>
            <ac:spMk id="3" creationId="{142A915F-20DC-EA78-3093-C088B2CEF10E}"/>
          </ac:spMkLst>
        </pc:spChg>
        <pc:spChg chg="mod">
          <ac:chgData name="Wei-Hsiang Chen" userId="ddaeac6b-6125-49c9-8f9f-371f77a1a2fa" providerId="ADAL" clId="{14FB8828-00FC-4F5D-8A38-FD9778C4C209}" dt="2024-09-12T21:29:44.969" v="108" actId="20577"/>
          <ac:spMkLst>
            <pc:docMk/>
            <pc:sldMk cId="1291888237" sldId="265"/>
            <ac:spMk id="12" creationId="{A335D064-C7BF-5F73-2992-ECBAF49DFBE0}"/>
          </ac:spMkLst>
        </pc:spChg>
      </pc:sldChg>
    </pc:docChg>
  </pc:docChgLst>
  <pc:docChgLst>
    <pc:chgData name="Wei-Hsiang Chen" userId="S::wchen@conestogac.on.ca::ddaeac6b-6125-49c9-8f9f-371f77a1a2fa" providerId="AD" clId="Web-{5797B3CA-D417-2592-E5B8-68FF63CD9D14}"/>
    <pc:docChg chg="addSld modSld">
      <pc:chgData name="Wei-Hsiang Chen" userId="S::wchen@conestogac.on.ca::ddaeac6b-6125-49c9-8f9f-371f77a1a2fa" providerId="AD" clId="Web-{5797B3CA-D417-2592-E5B8-68FF63CD9D14}" dt="2024-09-12T18:40:07.254" v="492" actId="20577"/>
      <pc:docMkLst>
        <pc:docMk/>
      </pc:docMkLst>
      <pc:sldChg chg="modSp">
        <pc:chgData name="Wei-Hsiang Chen" userId="S::wchen@conestogac.on.ca::ddaeac6b-6125-49c9-8f9f-371f77a1a2fa" providerId="AD" clId="Web-{5797B3CA-D417-2592-E5B8-68FF63CD9D14}" dt="2024-09-12T18:24:02.587" v="11" actId="20577"/>
        <pc:sldMkLst>
          <pc:docMk/>
          <pc:sldMk cId="3276457026" sldId="256"/>
        </pc:sldMkLst>
        <pc:spChg chg="mod">
          <ac:chgData name="Wei-Hsiang Chen" userId="S::wchen@conestogac.on.ca::ddaeac6b-6125-49c9-8f9f-371f77a1a2fa" providerId="AD" clId="Web-{5797B3CA-D417-2592-E5B8-68FF63CD9D14}" dt="2024-09-12T18:24:02.587" v="11" actId="20577"/>
          <ac:spMkLst>
            <pc:docMk/>
            <pc:sldMk cId="3276457026" sldId="256"/>
            <ac:spMk id="31" creationId="{400E8C04-9C4D-B630-BAAF-35B77E78B62F}"/>
          </ac:spMkLst>
        </pc:spChg>
      </pc:sldChg>
      <pc:sldChg chg="modSp">
        <pc:chgData name="Wei-Hsiang Chen" userId="S::wchen@conestogac.on.ca::ddaeac6b-6125-49c9-8f9f-371f77a1a2fa" providerId="AD" clId="Web-{5797B3CA-D417-2592-E5B8-68FF63CD9D14}" dt="2024-09-12T18:40:07.254" v="492" actId="20577"/>
        <pc:sldMkLst>
          <pc:docMk/>
          <pc:sldMk cId="1829766504" sldId="257"/>
        </pc:sldMkLst>
        <pc:spChg chg="mod">
          <ac:chgData name="Wei-Hsiang Chen" userId="S::wchen@conestogac.on.ca::ddaeac6b-6125-49c9-8f9f-371f77a1a2fa" providerId="AD" clId="Web-{5797B3CA-D417-2592-E5B8-68FF63CD9D14}" dt="2024-09-12T18:40:07.254" v="492" actId="20577"/>
          <ac:spMkLst>
            <pc:docMk/>
            <pc:sldMk cId="1829766504" sldId="257"/>
            <ac:spMk id="12" creationId="{A335D064-C7BF-5F73-2992-ECBAF49DFBE0}"/>
          </ac:spMkLst>
        </pc:spChg>
        <pc:picChg chg="mod">
          <ac:chgData name="Wei-Hsiang Chen" userId="S::wchen@conestogac.on.ca::ddaeac6b-6125-49c9-8f9f-371f77a1a2fa" providerId="AD" clId="Web-{5797B3CA-D417-2592-E5B8-68FF63CD9D14}" dt="2024-09-12T18:38:13.438" v="361" actId="1076"/>
          <ac:picMkLst>
            <pc:docMk/>
            <pc:sldMk cId="1829766504" sldId="257"/>
            <ac:picMk id="10" creationId="{63B9112C-0558-2C58-7C25-4032971AA578}"/>
          </ac:picMkLst>
        </pc:picChg>
      </pc:sldChg>
      <pc:sldChg chg="addSp modSp add replId">
        <pc:chgData name="Wei-Hsiang Chen" userId="S::wchen@conestogac.on.ca::ddaeac6b-6125-49c9-8f9f-371f77a1a2fa" providerId="AD" clId="Web-{5797B3CA-D417-2592-E5B8-68FF63CD9D14}" dt="2024-09-12T18:29:09.251" v="108" actId="20577"/>
        <pc:sldMkLst>
          <pc:docMk/>
          <pc:sldMk cId="1166653000" sldId="263"/>
        </pc:sldMkLst>
        <pc:spChg chg="mod">
          <ac:chgData name="Wei-Hsiang Chen" userId="S::wchen@conestogac.on.ca::ddaeac6b-6125-49c9-8f9f-371f77a1a2fa" providerId="AD" clId="Web-{5797B3CA-D417-2592-E5B8-68FF63CD9D14}" dt="2024-09-12T18:27:41.390" v="102" actId="20577"/>
          <ac:spMkLst>
            <pc:docMk/>
            <pc:sldMk cId="1166653000" sldId="263"/>
            <ac:spMk id="2" creationId="{883E6F6E-2B02-BE79-CC55-B34654902240}"/>
          </ac:spMkLst>
        </pc:spChg>
        <pc:spChg chg="add mod">
          <ac:chgData name="Wei-Hsiang Chen" userId="S::wchen@conestogac.on.ca::ddaeac6b-6125-49c9-8f9f-371f77a1a2fa" providerId="AD" clId="Web-{5797B3CA-D417-2592-E5B8-68FF63CD9D14}" dt="2024-09-12T18:29:09.251" v="108" actId="20577"/>
          <ac:spMkLst>
            <pc:docMk/>
            <pc:sldMk cId="1166653000" sldId="263"/>
            <ac:spMk id="3" creationId="{293D6D75-56CC-E7E2-2C66-1243302AA623}"/>
          </ac:spMkLst>
        </pc:spChg>
        <pc:spChg chg="mod">
          <ac:chgData name="Wei-Hsiang Chen" userId="S::wchen@conestogac.on.ca::ddaeac6b-6125-49c9-8f9f-371f77a1a2fa" providerId="AD" clId="Web-{5797B3CA-D417-2592-E5B8-68FF63CD9D14}" dt="2024-09-12T18:29:02.345" v="106" actId="20577"/>
          <ac:spMkLst>
            <pc:docMk/>
            <pc:sldMk cId="1166653000" sldId="263"/>
            <ac:spMk id="12" creationId="{A335D064-C7BF-5F73-2992-ECBAF49DFBE0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BF71F-15E9-4C78-97B1-8C2F705E5641}" type="datetimeFigureOut">
              <a:rPr lang="en-CA" smtClean="0"/>
              <a:t>2024-09-27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C9ABE-A6E4-4918-97D0-90CC1700E0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5417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C9ABE-A6E4-4918-97D0-90CC1700E047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9743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C9ABE-A6E4-4918-97D0-90CC1700E047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8879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C9ABE-A6E4-4918-97D0-90CC1700E047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92152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C9ABE-A6E4-4918-97D0-90CC1700E047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4739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C9ABE-A6E4-4918-97D0-90CC1700E047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1420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C9ABE-A6E4-4918-97D0-90CC1700E047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9610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C9ABE-A6E4-4918-97D0-90CC1700E047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6546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C9ABE-A6E4-4918-97D0-90CC1700E047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6959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C9ABE-A6E4-4918-97D0-90CC1700E047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515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A9B51-39FA-6105-E225-90615A8F5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F0613B-4155-EB28-5EBA-0237A3191C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71247-2030-8274-494E-C0CDF02A1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1AEC-8E23-1F2C-23B7-2B521C1B0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29C75-99BF-264D-B0CF-FE23BF2E4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953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863B1-0BC1-C61F-7DE1-D6338802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4919CF-FDD6-31FA-529A-2E01AEF426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95883-EC1D-4B9A-285B-81BD91D08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12071-3EC9-63C4-0281-670DB65F9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C7043-6CCD-65BB-3210-C6FEB8E05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92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5E2302-F0C6-E053-8CB4-207E1710D9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3FB5A2-7C60-CC98-1AF3-F30CCCCFA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966C6-FB59-78DA-3E3E-09EFA9DED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AAA6E-6C45-8586-15AE-8E54C4952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9EE0C-5594-09C5-1A4C-BACD3F690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95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51229-69EA-2B1F-B627-BACDA2791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ABCE0-E799-A144-99F5-253FB4F09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C10D2-E859-59F2-6EBD-4B88FD7A9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2F5568-C910-C40B-BA5F-9A265AE56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42CEA-E6FB-A409-7DEE-ABE56CD30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35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7E09E-378C-9D51-2FFB-99BC18E95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FA145E-B282-97C0-9467-6D596F88F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2A4C4-7F9A-653C-4D41-A39D747E6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C91F9-7956-78EA-6999-019617A18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64622-688A-8FB6-6434-6E1EC6B61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840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925FD-F0CF-FF31-19CF-D1867B02A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ACE73-CAFD-7607-B388-7EDD36E21C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CC237B-D648-66BC-3751-5577833CF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28B334-4D50-80A7-5071-6F0E9FA48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95085-813F-D010-B632-04DFD29DB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ADEB20-E928-F8DD-540C-31B299948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4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7DF3D-0B63-493F-35C7-E87B84AA4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CDEE0-A435-9898-1216-91B8C2D18C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7DB48-772A-478F-596D-D4B1E2FF75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0603EC-C16C-9913-1304-09567E5F02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D8B2B7-2E9D-BC5C-F238-52B88FC53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AA28E0-5C23-8A54-FD40-02E8448C3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C76DE1-395C-567B-8A6F-ED966273E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0F74E3-CE42-E069-361A-E8AF0EB67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1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C2813-E1CF-533E-31F7-7C026C61F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FFB4BE-9B4D-4123-CB05-CF85D04C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37C2E2-0399-660E-FAB7-A9B748730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2507D2-B7BD-7FAE-524E-811A96AEB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60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CC40F9-4F3A-5ECB-C6F3-C7E7534D7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9F164D-D825-4B13-8012-F28A47E22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072B7-D8E1-051B-5040-616F1C34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27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087DE-FCAD-CB46-D33F-98A819BD6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C8E55-929B-15C3-66A6-FB1097E0E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9B6C4-C839-6BE7-7156-54C8CF168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F0DF29-A996-001E-38E0-3FEDE79C5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B9A8B-FB00-2A98-A794-2E36097EA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24AEAC-AFD4-04A8-5561-6720409C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10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870CD-BA42-4137-56F4-C99697002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9C2C98-6F5E-964D-8CBC-7CD2DBBBBB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3E7F19-4D38-D004-91F0-C28A48680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5DF64D-8C0F-B013-960F-B92DB6A8E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42668C-4F4C-FDE8-34F3-E054BC7B4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EC7CE-D3EF-7A4A-EBD0-40297C500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87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635EE1-FCF7-86AD-D364-B8B169577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88C76-D086-33C1-5E6C-A756814A7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54231-418C-CC53-11C9-38F6D6C4E4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6E495-0B78-4E0C-B981-797A590F09A3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B8C6B-0623-FA42-822F-6A22CA7E1D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93488-EB83-1399-4775-E0864CB93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A2392-56D5-4793-835D-B9D93F9D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36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 1">
            <a:extLst>
              <a:ext uri="{FF2B5EF4-FFF2-40B4-BE49-F238E27FC236}">
                <a16:creationId xmlns:a16="http://schemas.microsoft.com/office/drawing/2014/main" id="{28E66C10-051F-C080-5E05-5DFED877948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7" y="317"/>
            <a:ext cx="12191365" cy="685736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A379EF23-7AE9-E73C-1B1A-592D33D5441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19050" y="0"/>
            <a:ext cx="2481326" cy="3714218"/>
            <a:chOff x="-19050" y="5645"/>
            <a:chExt cx="2481326" cy="3709924"/>
          </a:xfrm>
        </p:grpSpPr>
        <p:pic>
          <p:nvPicPr>
            <p:cNvPr id="19" name="Image 12">
              <a:extLst>
                <a:ext uri="{FF2B5EF4-FFF2-40B4-BE49-F238E27FC236}">
                  <a16:creationId xmlns:a16="http://schemas.microsoft.com/office/drawing/2014/main" id="{7D2DB8A4-3CC4-0C3E-BC7D-0F2416FDE9A2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19050" y="5645"/>
              <a:ext cx="2481326" cy="3709924"/>
            </a:xfrm>
            <a:prstGeom prst="rect">
              <a:avLst/>
            </a:prstGeom>
          </p:spPr>
        </p:pic>
        <p:pic>
          <p:nvPicPr>
            <p:cNvPr id="20" name="Image 13">
              <a:extLst>
                <a:ext uri="{FF2B5EF4-FFF2-40B4-BE49-F238E27FC236}">
                  <a16:creationId xmlns:a16="http://schemas.microsoft.com/office/drawing/2014/main" id="{E5F344C3-1BBA-97EC-8190-887EC97DB99F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5645"/>
              <a:ext cx="2028825" cy="3619500"/>
            </a:xfrm>
            <a:prstGeom prst="rect">
              <a:avLst/>
            </a:prstGeom>
          </p:spPr>
        </p:pic>
        <p:sp>
          <p:nvSpPr>
            <p:cNvPr id="21" name="Graphic 14">
              <a:extLst>
                <a:ext uri="{FF2B5EF4-FFF2-40B4-BE49-F238E27FC236}">
                  <a16:creationId xmlns:a16="http://schemas.microsoft.com/office/drawing/2014/main" id="{77E0706A-F0E2-8BAC-EB0D-09EF9631914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905000" y="262822"/>
              <a:ext cx="276225" cy="238125"/>
            </a:xfrm>
            <a:custGeom>
              <a:avLst/>
              <a:gdLst/>
              <a:ahLst/>
              <a:cxnLst/>
              <a:rect l="l" t="t" r="r" b="b"/>
              <a:pathLst>
                <a:path w="276225" h="238125">
                  <a:moveTo>
                    <a:pt x="276225" y="0"/>
                  </a:moveTo>
                  <a:lnTo>
                    <a:pt x="0" y="0"/>
                  </a:lnTo>
                  <a:lnTo>
                    <a:pt x="138175" y="238125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rgbClr val="DBA24D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2" name="Graphic 15">
              <a:extLst>
                <a:ext uri="{FF2B5EF4-FFF2-40B4-BE49-F238E27FC236}">
                  <a16:creationId xmlns:a16="http://schemas.microsoft.com/office/drawing/2014/main" id="{76A74E84-DE75-52FE-6774-4E671275989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905000" y="5645"/>
              <a:ext cx="276225" cy="762000"/>
            </a:xfrm>
            <a:custGeom>
              <a:avLst/>
              <a:gdLst/>
              <a:ahLst/>
              <a:cxnLst/>
              <a:rect l="l" t="t" r="r" b="b"/>
              <a:pathLst>
                <a:path w="276225" h="762000">
                  <a:moveTo>
                    <a:pt x="276225" y="762000"/>
                  </a:moveTo>
                  <a:lnTo>
                    <a:pt x="138176" y="514350"/>
                  </a:lnTo>
                  <a:lnTo>
                    <a:pt x="0" y="762000"/>
                  </a:lnTo>
                  <a:lnTo>
                    <a:pt x="276225" y="762000"/>
                  </a:lnTo>
                  <a:close/>
                </a:path>
                <a:path w="276225" h="762000">
                  <a:moveTo>
                    <a:pt x="276225" y="257175"/>
                  </a:moveTo>
                  <a:lnTo>
                    <a:pt x="138176" y="0"/>
                  </a:lnTo>
                  <a:lnTo>
                    <a:pt x="0" y="257175"/>
                  </a:lnTo>
                  <a:lnTo>
                    <a:pt x="276225" y="257175"/>
                  </a:lnTo>
                  <a:close/>
                </a:path>
              </a:pathLst>
            </a:custGeom>
            <a:solidFill>
              <a:srgbClr val="EBA842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3" name="Graphic 16">
              <a:extLst>
                <a:ext uri="{FF2B5EF4-FFF2-40B4-BE49-F238E27FC236}">
                  <a16:creationId xmlns:a16="http://schemas.microsoft.com/office/drawing/2014/main" id="{AC8BDE03-BF74-137E-A593-6EB99455509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762125" y="262821"/>
              <a:ext cx="419100" cy="752475"/>
            </a:xfrm>
            <a:custGeom>
              <a:avLst/>
              <a:gdLst/>
              <a:ahLst/>
              <a:cxnLst/>
              <a:rect l="l" t="t" r="r" b="b"/>
              <a:pathLst>
                <a:path w="419100" h="752475">
                  <a:moveTo>
                    <a:pt x="276225" y="247650"/>
                  </a:moveTo>
                  <a:lnTo>
                    <a:pt x="138176" y="0"/>
                  </a:lnTo>
                  <a:lnTo>
                    <a:pt x="0" y="247650"/>
                  </a:lnTo>
                  <a:lnTo>
                    <a:pt x="276225" y="247650"/>
                  </a:lnTo>
                  <a:close/>
                </a:path>
                <a:path w="419100" h="752475">
                  <a:moveTo>
                    <a:pt x="419100" y="504825"/>
                  </a:moveTo>
                  <a:lnTo>
                    <a:pt x="133350" y="504825"/>
                  </a:lnTo>
                  <a:lnTo>
                    <a:pt x="276225" y="752475"/>
                  </a:lnTo>
                  <a:lnTo>
                    <a:pt x="419100" y="50482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4" name="Graphic 17">
              <a:extLst>
                <a:ext uri="{FF2B5EF4-FFF2-40B4-BE49-F238E27FC236}">
                  <a16:creationId xmlns:a16="http://schemas.microsoft.com/office/drawing/2014/main" id="{96BEEFE6-E33E-12DF-1F31-67B5D06BFC4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752600" y="5645"/>
              <a:ext cx="285750" cy="762000"/>
            </a:xfrm>
            <a:custGeom>
              <a:avLst/>
              <a:gdLst/>
              <a:ahLst/>
              <a:cxnLst/>
              <a:rect l="l" t="t" r="r" b="b"/>
              <a:pathLst>
                <a:path w="285750" h="762000">
                  <a:moveTo>
                    <a:pt x="285750" y="504825"/>
                  </a:moveTo>
                  <a:lnTo>
                    <a:pt x="0" y="504825"/>
                  </a:lnTo>
                  <a:lnTo>
                    <a:pt x="142875" y="762000"/>
                  </a:lnTo>
                  <a:lnTo>
                    <a:pt x="285750" y="504825"/>
                  </a:lnTo>
                  <a:close/>
                </a:path>
                <a:path w="285750" h="762000">
                  <a:moveTo>
                    <a:pt x="285750" y="0"/>
                  </a:moveTo>
                  <a:lnTo>
                    <a:pt x="9525" y="0"/>
                  </a:lnTo>
                  <a:lnTo>
                    <a:pt x="147701" y="247650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DBA24D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5" name="Graphic 18">
              <a:extLst>
                <a:ext uri="{FF2B5EF4-FFF2-40B4-BE49-F238E27FC236}">
                  <a16:creationId xmlns:a16="http://schemas.microsoft.com/office/drawing/2014/main" id="{A8F7813E-7BCF-B7D7-1F7B-DA07283169D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081276" y="515297"/>
              <a:ext cx="285750" cy="247650"/>
            </a:xfrm>
            <a:custGeom>
              <a:avLst/>
              <a:gdLst/>
              <a:ahLst/>
              <a:cxnLst/>
              <a:rect l="l" t="t" r="r" b="b"/>
              <a:pathLst>
                <a:path w="285750" h="247650">
                  <a:moveTo>
                    <a:pt x="0" y="0"/>
                  </a:moveTo>
                  <a:lnTo>
                    <a:pt x="142875" y="247650"/>
                  </a:lnTo>
                  <a:lnTo>
                    <a:pt x="285750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  <a:prstDash val="solid"/>
            </a:ln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6" name="Graphic 19">
              <a:extLst>
                <a:ext uri="{FF2B5EF4-FFF2-40B4-BE49-F238E27FC236}">
                  <a16:creationId xmlns:a16="http://schemas.microsoft.com/office/drawing/2014/main" id="{FDA29A3F-F558-402F-1255-41AA9F506A8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071751" y="10473"/>
              <a:ext cx="276225" cy="247650"/>
            </a:xfrm>
            <a:custGeom>
              <a:avLst/>
              <a:gdLst/>
              <a:ahLst/>
              <a:cxnLst/>
              <a:rect l="l" t="t" r="r" b="b"/>
              <a:pathLst>
                <a:path w="276225" h="247650">
                  <a:moveTo>
                    <a:pt x="0" y="0"/>
                  </a:moveTo>
                  <a:lnTo>
                    <a:pt x="138049" y="247650"/>
                  </a:lnTo>
                  <a:lnTo>
                    <a:pt x="276225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DBA24D"/>
              </a:solidFill>
              <a:prstDash val="solid"/>
            </a:ln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7" name="Graphic 20">
              <a:extLst>
                <a:ext uri="{FF2B5EF4-FFF2-40B4-BE49-F238E27FC236}">
                  <a16:creationId xmlns:a16="http://schemas.microsoft.com/office/drawing/2014/main" id="{AD42379B-40DF-88A5-0F77-63F72994263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424050" y="1172523"/>
              <a:ext cx="609600" cy="371475"/>
            </a:xfrm>
            <a:custGeom>
              <a:avLst/>
              <a:gdLst/>
              <a:ahLst/>
              <a:cxnLst/>
              <a:rect l="l" t="t" r="r" b="b"/>
              <a:pathLst>
                <a:path w="609600" h="371475">
                  <a:moveTo>
                    <a:pt x="333375" y="0"/>
                  </a:moveTo>
                  <a:lnTo>
                    <a:pt x="471424" y="247650"/>
                  </a:lnTo>
                  <a:lnTo>
                    <a:pt x="609600" y="0"/>
                  </a:lnTo>
                  <a:lnTo>
                    <a:pt x="333375" y="0"/>
                  </a:lnTo>
                  <a:close/>
                </a:path>
                <a:path w="609600" h="371475">
                  <a:moveTo>
                    <a:pt x="0" y="123825"/>
                  </a:moveTo>
                  <a:lnTo>
                    <a:pt x="142875" y="371475"/>
                  </a:lnTo>
                  <a:lnTo>
                    <a:pt x="285750" y="123825"/>
                  </a:lnTo>
                  <a:lnTo>
                    <a:pt x="0" y="123825"/>
                  </a:lnTo>
                  <a:close/>
                </a:path>
              </a:pathLst>
            </a:custGeom>
            <a:ln w="12700">
              <a:solidFill>
                <a:srgbClr val="DBA24D"/>
              </a:solidFill>
              <a:prstDash val="solid"/>
            </a:ln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pic>
        <p:nvPicPr>
          <p:cNvPr id="30" name="Image 22">
            <a:extLst>
              <a:ext uri="{FF2B5EF4-FFF2-40B4-BE49-F238E27FC236}">
                <a16:creationId xmlns:a16="http://schemas.microsoft.com/office/drawing/2014/main" id="{DD21975F-7B65-6F9C-7EA4-CE2267F175DF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423216" y="5693428"/>
            <a:ext cx="1345565" cy="77724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00E8C04-9C4D-B630-BAAF-35B77E78B62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006955" y="2511566"/>
            <a:ext cx="8178085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6000" dirty="0">
                <a:ea typeface="+mn-lt"/>
                <a:cs typeface="+mn-lt"/>
              </a:rPr>
              <a:t>AI Research</a:t>
            </a:r>
            <a:endParaRPr lang="en-US" sz="6000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D8E3D68-1B18-DA11-B9AB-15B11023D2A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9729723" y="3143782"/>
            <a:ext cx="2481326" cy="3714218"/>
            <a:chOff x="9729723" y="3143782"/>
            <a:chExt cx="2481326" cy="3714218"/>
          </a:xfrm>
        </p:grpSpPr>
        <p:pic>
          <p:nvPicPr>
            <p:cNvPr id="33" name="Image 12">
              <a:extLst>
                <a:ext uri="{FF2B5EF4-FFF2-40B4-BE49-F238E27FC236}">
                  <a16:creationId xmlns:a16="http://schemas.microsoft.com/office/drawing/2014/main" id="{E8F9CBC9-519C-6D20-ADE4-43DA887963F0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9729723" y="3143782"/>
              <a:ext cx="2481326" cy="3714218"/>
            </a:xfrm>
            <a:prstGeom prst="rect">
              <a:avLst/>
            </a:prstGeom>
          </p:spPr>
        </p:pic>
        <p:pic>
          <p:nvPicPr>
            <p:cNvPr id="34" name="Image 13">
              <a:extLst>
                <a:ext uri="{FF2B5EF4-FFF2-40B4-BE49-F238E27FC236}">
                  <a16:creationId xmlns:a16="http://schemas.microsoft.com/office/drawing/2014/main" id="{561E414E-7298-4925-8FE1-BB460A328906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10800000">
              <a:off x="10163175" y="3233993"/>
              <a:ext cx="2028825" cy="3623689"/>
            </a:xfrm>
            <a:prstGeom prst="rect">
              <a:avLst/>
            </a:prstGeom>
          </p:spPr>
        </p:pic>
        <p:sp>
          <p:nvSpPr>
            <p:cNvPr id="35" name="Graphic 14">
              <a:extLst>
                <a:ext uri="{FF2B5EF4-FFF2-40B4-BE49-F238E27FC236}">
                  <a16:creationId xmlns:a16="http://schemas.microsoft.com/office/drawing/2014/main" id="{9C06C8F1-8E70-75D2-7126-BA8C4A81351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134438" y="5693110"/>
              <a:ext cx="304799" cy="262396"/>
            </a:xfrm>
            <a:custGeom>
              <a:avLst/>
              <a:gdLst/>
              <a:ahLst/>
              <a:cxnLst/>
              <a:rect l="l" t="t" r="r" b="b"/>
              <a:pathLst>
                <a:path w="276225" h="238125">
                  <a:moveTo>
                    <a:pt x="276225" y="0"/>
                  </a:moveTo>
                  <a:lnTo>
                    <a:pt x="0" y="0"/>
                  </a:lnTo>
                  <a:lnTo>
                    <a:pt x="138175" y="238125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rgbClr val="DBA24D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6" name="Graphic 15">
              <a:extLst>
                <a:ext uri="{FF2B5EF4-FFF2-40B4-BE49-F238E27FC236}">
                  <a16:creationId xmlns:a16="http://schemas.microsoft.com/office/drawing/2014/main" id="{EE1534CB-AF5E-4361-1947-216F25B6062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9993787" y="6074687"/>
              <a:ext cx="307497" cy="762882"/>
            </a:xfrm>
            <a:custGeom>
              <a:avLst/>
              <a:gdLst/>
              <a:ahLst/>
              <a:cxnLst/>
              <a:rect l="l" t="t" r="r" b="b"/>
              <a:pathLst>
                <a:path w="276225" h="762000">
                  <a:moveTo>
                    <a:pt x="276225" y="762000"/>
                  </a:moveTo>
                  <a:lnTo>
                    <a:pt x="138176" y="514350"/>
                  </a:lnTo>
                  <a:lnTo>
                    <a:pt x="0" y="762000"/>
                  </a:lnTo>
                  <a:lnTo>
                    <a:pt x="276225" y="762000"/>
                  </a:lnTo>
                  <a:close/>
                </a:path>
                <a:path w="276225" h="762000">
                  <a:moveTo>
                    <a:pt x="276225" y="257175"/>
                  </a:moveTo>
                  <a:lnTo>
                    <a:pt x="138176" y="0"/>
                  </a:lnTo>
                  <a:lnTo>
                    <a:pt x="0" y="257175"/>
                  </a:lnTo>
                  <a:lnTo>
                    <a:pt x="276225" y="257175"/>
                  </a:lnTo>
                  <a:close/>
                </a:path>
              </a:pathLst>
            </a:custGeom>
            <a:solidFill>
              <a:srgbClr val="EBA842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7" name="Graphic 16">
              <a:extLst>
                <a:ext uri="{FF2B5EF4-FFF2-40B4-BE49-F238E27FC236}">
                  <a16:creationId xmlns:a16="http://schemas.microsoft.com/office/drawing/2014/main" id="{49CF9D82-6EE9-295B-F00F-7218338F6CD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9994105" y="5812631"/>
              <a:ext cx="445132" cy="792956"/>
            </a:xfrm>
            <a:custGeom>
              <a:avLst/>
              <a:gdLst/>
              <a:ahLst/>
              <a:cxnLst/>
              <a:rect l="l" t="t" r="r" b="b"/>
              <a:pathLst>
                <a:path w="419100" h="752475">
                  <a:moveTo>
                    <a:pt x="276225" y="247650"/>
                  </a:moveTo>
                  <a:lnTo>
                    <a:pt x="138176" y="0"/>
                  </a:lnTo>
                  <a:lnTo>
                    <a:pt x="0" y="247650"/>
                  </a:lnTo>
                  <a:lnTo>
                    <a:pt x="276225" y="247650"/>
                  </a:lnTo>
                  <a:close/>
                </a:path>
                <a:path w="419100" h="752475">
                  <a:moveTo>
                    <a:pt x="419100" y="504825"/>
                  </a:moveTo>
                  <a:lnTo>
                    <a:pt x="133350" y="504825"/>
                  </a:lnTo>
                  <a:lnTo>
                    <a:pt x="276225" y="752475"/>
                  </a:lnTo>
                  <a:lnTo>
                    <a:pt x="419100" y="50482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r>
                <a:rPr lang="en-US"/>
                <a:t>`</a:t>
              </a:r>
            </a:p>
          </p:txBody>
        </p:sp>
        <p:sp>
          <p:nvSpPr>
            <p:cNvPr id="38" name="Graphic 17">
              <a:extLst>
                <a:ext uri="{FF2B5EF4-FFF2-40B4-BE49-F238E27FC236}">
                  <a16:creationId xmlns:a16="http://schemas.microsoft.com/office/drawing/2014/main" id="{4B73E4D0-3223-83E0-C88B-4AEBB872060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9993469" y="5812630"/>
              <a:ext cx="307814" cy="792957"/>
            </a:xfrm>
            <a:custGeom>
              <a:avLst/>
              <a:gdLst/>
              <a:ahLst/>
              <a:cxnLst/>
              <a:rect l="l" t="t" r="r" b="b"/>
              <a:pathLst>
                <a:path w="285750" h="762000">
                  <a:moveTo>
                    <a:pt x="285750" y="504825"/>
                  </a:moveTo>
                  <a:lnTo>
                    <a:pt x="0" y="504825"/>
                  </a:lnTo>
                  <a:lnTo>
                    <a:pt x="142875" y="762000"/>
                  </a:lnTo>
                  <a:lnTo>
                    <a:pt x="285750" y="504825"/>
                  </a:lnTo>
                  <a:close/>
                </a:path>
                <a:path w="285750" h="762000">
                  <a:moveTo>
                    <a:pt x="285750" y="0"/>
                  </a:moveTo>
                  <a:lnTo>
                    <a:pt x="9525" y="0"/>
                  </a:lnTo>
                  <a:lnTo>
                    <a:pt x="147701" y="247650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DBA24D"/>
            </a:solidFill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9" name="Graphic 18">
              <a:extLst>
                <a:ext uri="{FF2B5EF4-FFF2-40B4-BE49-F238E27FC236}">
                  <a16:creationId xmlns:a16="http://schemas.microsoft.com/office/drawing/2014/main" id="{58F32AB2-341B-992D-98D7-A43FC719125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9793189" y="6066381"/>
              <a:ext cx="285750" cy="247937"/>
            </a:xfrm>
            <a:custGeom>
              <a:avLst/>
              <a:gdLst/>
              <a:ahLst/>
              <a:cxnLst/>
              <a:rect l="l" t="t" r="r" b="b"/>
              <a:pathLst>
                <a:path w="285750" h="247650">
                  <a:moveTo>
                    <a:pt x="0" y="0"/>
                  </a:moveTo>
                  <a:lnTo>
                    <a:pt x="142875" y="247650"/>
                  </a:lnTo>
                  <a:lnTo>
                    <a:pt x="285750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  <a:prstDash val="solid"/>
            </a:ln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0" name="Graphic 19">
              <a:extLst>
                <a:ext uri="{FF2B5EF4-FFF2-40B4-BE49-F238E27FC236}">
                  <a16:creationId xmlns:a16="http://schemas.microsoft.com/office/drawing/2014/main" id="{A02AE00B-8FE1-54C6-C2A5-FE154839611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9817893" y="6566369"/>
              <a:ext cx="276225" cy="247937"/>
            </a:xfrm>
            <a:custGeom>
              <a:avLst/>
              <a:gdLst/>
              <a:ahLst/>
              <a:cxnLst/>
              <a:rect l="l" t="t" r="r" b="b"/>
              <a:pathLst>
                <a:path w="276225" h="247650">
                  <a:moveTo>
                    <a:pt x="0" y="0"/>
                  </a:moveTo>
                  <a:lnTo>
                    <a:pt x="138049" y="247650"/>
                  </a:lnTo>
                  <a:lnTo>
                    <a:pt x="276225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DBA24D"/>
              </a:solidFill>
              <a:prstDash val="solid"/>
            </a:ln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1" name="Graphic 20">
              <a:extLst>
                <a:ext uri="{FF2B5EF4-FFF2-40B4-BE49-F238E27FC236}">
                  <a16:creationId xmlns:a16="http://schemas.microsoft.com/office/drawing/2014/main" id="{FA6C97D7-90E9-8BC1-B532-54898614F17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0134438" y="5274421"/>
              <a:ext cx="609600" cy="371905"/>
            </a:xfrm>
            <a:custGeom>
              <a:avLst/>
              <a:gdLst/>
              <a:ahLst/>
              <a:cxnLst/>
              <a:rect l="l" t="t" r="r" b="b"/>
              <a:pathLst>
                <a:path w="609600" h="371475">
                  <a:moveTo>
                    <a:pt x="333375" y="0"/>
                  </a:moveTo>
                  <a:lnTo>
                    <a:pt x="471424" y="247650"/>
                  </a:lnTo>
                  <a:lnTo>
                    <a:pt x="609600" y="0"/>
                  </a:lnTo>
                  <a:lnTo>
                    <a:pt x="333375" y="0"/>
                  </a:lnTo>
                  <a:close/>
                </a:path>
                <a:path w="609600" h="371475">
                  <a:moveTo>
                    <a:pt x="0" y="123825"/>
                  </a:moveTo>
                  <a:lnTo>
                    <a:pt x="142875" y="371475"/>
                  </a:lnTo>
                  <a:lnTo>
                    <a:pt x="285750" y="123825"/>
                  </a:lnTo>
                  <a:lnTo>
                    <a:pt x="0" y="123825"/>
                  </a:lnTo>
                  <a:close/>
                </a:path>
              </a:pathLst>
            </a:custGeom>
            <a:ln w="12700">
              <a:solidFill>
                <a:srgbClr val="DBA24D"/>
              </a:solidFill>
              <a:prstDash val="solid"/>
            </a:ln>
          </p:spPr>
          <p:txBody>
            <a:bodyPr wrap="square" lIns="0" tIns="0" rIns="0" bIns="0" rtlCol="0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CB1C2D6A-866C-392B-DFFA-FCDD1AC58F9C}"/>
              </a:ext>
            </a:extLst>
          </p:cNvPr>
          <p:cNvSpPr txBox="1"/>
          <p:nvPr/>
        </p:nvSpPr>
        <p:spPr>
          <a:xfrm>
            <a:off x="4536214" y="6470668"/>
            <a:ext cx="31195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©</a:t>
            </a:r>
            <a:r>
              <a:rPr lang="en-US" sz="1400" spc="-5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Conestoga</a:t>
            </a:r>
            <a:r>
              <a:rPr lang="en-US" sz="1400" spc="-30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College.</a:t>
            </a:r>
            <a:r>
              <a:rPr lang="en-US" sz="1400" spc="-55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All</a:t>
            </a:r>
            <a:r>
              <a:rPr lang="en-US" sz="1400" spc="-30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rights</a:t>
            </a:r>
            <a:r>
              <a:rPr lang="en-US" sz="1400" spc="5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spc="-10">
                <a:solidFill>
                  <a:srgbClr val="88888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reserved.</a:t>
            </a:r>
            <a:endParaRPr lang="en-US" sz="1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3A5121-BE9A-44AF-94C5-9805B2259138}"/>
              </a:ext>
            </a:extLst>
          </p:cNvPr>
          <p:cNvSpPr txBox="1"/>
          <p:nvPr/>
        </p:nvSpPr>
        <p:spPr>
          <a:xfrm>
            <a:off x="7658100" y="3619500"/>
            <a:ext cx="280035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alibri Light"/>
                <a:ea typeface="Calibri Light"/>
                <a:cs typeface="Calibri Light"/>
              </a:rPr>
              <a:t>F24-2 Sprint Demo</a:t>
            </a:r>
          </a:p>
          <a:p>
            <a:endParaRPr lang="en-US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6457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51">
            <a:extLst>
              <a:ext uri="{FF2B5EF4-FFF2-40B4-BE49-F238E27FC236}">
                <a16:creationId xmlns:a16="http://schemas.microsoft.com/office/drawing/2014/main" id="{63B9112C-0558-2C58-7C25-4032971AA578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7" y="317"/>
            <a:ext cx="12191365" cy="6857365"/>
          </a:xfrm>
          <a:prstGeom prst="rect">
            <a:avLst/>
          </a:prstGeom>
        </p:spPr>
      </p:pic>
      <p:pic>
        <p:nvPicPr>
          <p:cNvPr id="8" name="Image 56">
            <a:extLst>
              <a:ext uri="{FF2B5EF4-FFF2-40B4-BE49-F238E27FC236}">
                <a16:creationId xmlns:a16="http://schemas.microsoft.com/office/drawing/2014/main" id="{13A1AEC7-EA0C-EA30-F8FE-F2F137C3D13A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709" y="6299835"/>
            <a:ext cx="828675" cy="485775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D9C39B8-786B-C250-3701-4E73186C8F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1747005"/>
              </p:ext>
            </p:extLst>
          </p:nvPr>
        </p:nvGraphicFramePr>
        <p:xfrm>
          <a:off x="3386666" y="2511901"/>
          <a:ext cx="541866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66818045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9901915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Copilot Studio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B56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Tech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B5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819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Arsh Chauhan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CD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Hamna</a:t>
                      </a:r>
                      <a:r>
                        <a:rPr lang="en-US" dirty="0"/>
                        <a:t> Ashraf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CD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535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Paras </a:t>
                      </a:r>
                      <a:r>
                        <a:rPr lang="en-US" dirty="0" err="1"/>
                        <a:t>Rupani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E1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Wei-Hsiang Chen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E1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986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CD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Jongeon Lee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CD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3613799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7707A9FB-B867-5435-50DF-ED373624A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u="sng" dirty="0"/>
              <a:t>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912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2">
            <a:extLst>
              <a:ext uri="{FF2B5EF4-FFF2-40B4-BE49-F238E27FC236}">
                <a16:creationId xmlns:a16="http://schemas.microsoft.com/office/drawing/2014/main" id="{72018E1B-E0B9-4440-AFF3-4112E50A2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07A9FB-B867-5435-50DF-ED373624A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4284678"/>
            <a:ext cx="10506456" cy="14855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AI Team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Image 56" descr="그래픽, 폰트, 상징, 디자인이(가) 표시된 사진&#10;&#10;자동 생성된 설명">
            <a:extLst>
              <a:ext uri="{FF2B5EF4-FFF2-40B4-BE49-F238E27FC236}">
                <a16:creationId xmlns:a16="http://schemas.microsoft.com/office/drawing/2014/main" id="{13A1AEC7-EA0C-EA30-F8FE-F2F137C3D13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2709" y="6299835"/>
            <a:ext cx="828675" cy="48577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4FB3C713-AD79-D665-DB32-C473F51F95FF}"/>
              </a:ext>
            </a:extLst>
          </p:cNvPr>
          <p:cNvGrpSpPr/>
          <p:nvPr/>
        </p:nvGrpSpPr>
        <p:grpSpPr>
          <a:xfrm>
            <a:off x="2575696" y="172134"/>
            <a:ext cx="2255462" cy="4159430"/>
            <a:chOff x="184558" y="187900"/>
            <a:chExt cx="2255462" cy="4159430"/>
          </a:xfrm>
        </p:grpSpPr>
        <p:pic>
          <p:nvPicPr>
            <p:cNvPr id="1028" name="Picture 4" descr="텍스트, 인간의 얼굴, 만화 영화, 장난감이(가) 표시된 사진&#10;&#10;자동 생성된 설명">
              <a:extLst>
                <a:ext uri="{FF2B5EF4-FFF2-40B4-BE49-F238E27FC236}">
                  <a16:creationId xmlns:a16="http://schemas.microsoft.com/office/drawing/2014/main" id="{17EAC648-1EFD-BFB0-B7A2-B1CDEFEF30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" b="25270"/>
            <a:stretch/>
          </p:blipFill>
          <p:spPr bwMode="auto">
            <a:xfrm>
              <a:off x="184558" y="187900"/>
              <a:ext cx="2255462" cy="36977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C899A93-C3F7-26A1-3371-FF7BA12612BE}"/>
                </a:ext>
              </a:extLst>
            </p:cNvPr>
            <p:cNvSpPr txBox="1"/>
            <p:nvPr/>
          </p:nvSpPr>
          <p:spPr>
            <a:xfrm>
              <a:off x="876080" y="3885665"/>
              <a:ext cx="8724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Paras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BC54A73-F7A7-D4DE-B8FD-C23F290763B3}"/>
              </a:ext>
            </a:extLst>
          </p:cNvPr>
          <p:cNvGrpSpPr/>
          <p:nvPr/>
        </p:nvGrpSpPr>
        <p:grpSpPr>
          <a:xfrm>
            <a:off x="4966834" y="172134"/>
            <a:ext cx="2255462" cy="4159430"/>
            <a:chOff x="2575696" y="187900"/>
            <a:chExt cx="2255462" cy="4159430"/>
          </a:xfrm>
        </p:grpSpPr>
        <p:pic>
          <p:nvPicPr>
            <p:cNvPr id="3" name="그림 2" descr="영웅, 슈퍼히어로, 가상의 캐릭터, 사람이(가) 표시된 사진&#10;&#10;자동 생성된 설명">
              <a:extLst>
                <a:ext uri="{FF2B5EF4-FFF2-40B4-BE49-F238E27FC236}">
                  <a16:creationId xmlns:a16="http://schemas.microsoft.com/office/drawing/2014/main" id="{26444EA4-CE28-C4E4-D998-E50352CAE4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89" r="-1" b="-1"/>
            <a:stretch/>
          </p:blipFill>
          <p:spPr>
            <a:xfrm>
              <a:off x="2575696" y="187900"/>
              <a:ext cx="2255462" cy="369776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6474EED-F07B-0146-64B5-227EA71970D8}"/>
                </a:ext>
              </a:extLst>
            </p:cNvPr>
            <p:cNvSpPr txBox="1"/>
            <p:nvPr/>
          </p:nvSpPr>
          <p:spPr>
            <a:xfrm>
              <a:off x="3361698" y="3885665"/>
              <a:ext cx="6834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Wei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8CF01FD-8B08-D11C-29BD-201F209E8870}"/>
              </a:ext>
            </a:extLst>
          </p:cNvPr>
          <p:cNvGrpSpPr/>
          <p:nvPr/>
        </p:nvGrpSpPr>
        <p:grpSpPr>
          <a:xfrm>
            <a:off x="184558" y="172134"/>
            <a:ext cx="2255462" cy="4159429"/>
            <a:chOff x="4966833" y="187900"/>
            <a:chExt cx="2255462" cy="4159429"/>
          </a:xfrm>
        </p:grpSpPr>
        <p:pic>
          <p:nvPicPr>
            <p:cNvPr id="11" name="그림 10" descr="사람, 의류, 갑옷, 인간의 얼굴이(가) 표시된 사진&#10;&#10;자동 생성된 설명">
              <a:extLst>
                <a:ext uri="{FF2B5EF4-FFF2-40B4-BE49-F238E27FC236}">
                  <a16:creationId xmlns:a16="http://schemas.microsoft.com/office/drawing/2014/main" id="{0574FBD2-81BC-42EE-46B4-4D0CCA86C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" b="13270"/>
            <a:stretch/>
          </p:blipFill>
          <p:spPr>
            <a:xfrm>
              <a:off x="4966833" y="187900"/>
              <a:ext cx="2255462" cy="369776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A806F2-614E-2B14-AF41-B3B730669D0D}"/>
                </a:ext>
              </a:extLst>
            </p:cNvPr>
            <p:cNvSpPr txBox="1"/>
            <p:nvPr/>
          </p:nvSpPr>
          <p:spPr>
            <a:xfrm>
              <a:off x="5752347" y="3885664"/>
              <a:ext cx="7643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Arsh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B4B294C-17D8-0737-9552-D3F82C6BDE5D}"/>
              </a:ext>
            </a:extLst>
          </p:cNvPr>
          <p:cNvGrpSpPr/>
          <p:nvPr/>
        </p:nvGrpSpPr>
        <p:grpSpPr>
          <a:xfrm>
            <a:off x="7357972" y="172134"/>
            <a:ext cx="2255462" cy="4159428"/>
            <a:chOff x="7357971" y="187900"/>
            <a:chExt cx="2255462" cy="4159428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9D3D5D80-6BA8-23C4-BAE5-CC85A7ADBE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958" r="47832" b="-2"/>
            <a:stretch/>
          </p:blipFill>
          <p:spPr bwMode="auto">
            <a:xfrm>
              <a:off x="7357971" y="187900"/>
              <a:ext cx="2255462" cy="36977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B634AE8-394C-E9C9-83C0-D1E6B917549C}"/>
                </a:ext>
              </a:extLst>
            </p:cNvPr>
            <p:cNvSpPr txBox="1"/>
            <p:nvPr/>
          </p:nvSpPr>
          <p:spPr>
            <a:xfrm>
              <a:off x="7936513" y="3885663"/>
              <a:ext cx="10983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err="1"/>
                <a:t>Hamna</a:t>
              </a:r>
              <a:endParaRPr lang="en-US" sz="2400" b="1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CB40EFF-D552-3BDE-7F10-CA3AA471F538}"/>
              </a:ext>
            </a:extLst>
          </p:cNvPr>
          <p:cNvGrpSpPr/>
          <p:nvPr/>
        </p:nvGrpSpPr>
        <p:grpSpPr>
          <a:xfrm>
            <a:off x="9749109" y="172134"/>
            <a:ext cx="2255462" cy="4159427"/>
            <a:chOff x="9749109" y="187900"/>
            <a:chExt cx="2255462" cy="4159427"/>
          </a:xfrm>
        </p:grpSpPr>
        <p:pic>
          <p:nvPicPr>
            <p:cNvPr id="4" name="Picture 2" descr="A person in a superhero garment&#10;&#10;Description automatically generated">
              <a:extLst>
                <a:ext uri="{FF2B5EF4-FFF2-40B4-BE49-F238E27FC236}">
                  <a16:creationId xmlns:a16="http://schemas.microsoft.com/office/drawing/2014/main" id="{50400F4A-2E1D-FE3C-DE81-FC18E8A5F6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45" r="22042" b="-3"/>
            <a:stretch/>
          </p:blipFill>
          <p:spPr bwMode="auto">
            <a:xfrm>
              <a:off x="9749109" y="187900"/>
              <a:ext cx="2255462" cy="36977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58FDFE5-7FA6-7198-8829-509C17DCA6C4}"/>
                </a:ext>
              </a:extLst>
            </p:cNvPr>
            <p:cNvSpPr txBox="1"/>
            <p:nvPr/>
          </p:nvSpPr>
          <p:spPr>
            <a:xfrm>
              <a:off x="10253977" y="3885662"/>
              <a:ext cx="12457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Jongeon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1034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51">
            <a:extLst>
              <a:ext uri="{FF2B5EF4-FFF2-40B4-BE49-F238E27FC236}">
                <a16:creationId xmlns:a16="http://schemas.microsoft.com/office/drawing/2014/main" id="{63B9112C-0558-2C58-7C25-4032971AA578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7" y="317"/>
            <a:ext cx="12191365" cy="68573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3E6F6E-2B02-BE79-CC55-B34654902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Sprint Goal</a:t>
            </a:r>
            <a:endParaRPr lang="en-US" dirty="0"/>
          </a:p>
        </p:txBody>
      </p:sp>
      <p:pic>
        <p:nvPicPr>
          <p:cNvPr id="8" name="Image 56">
            <a:extLst>
              <a:ext uri="{FF2B5EF4-FFF2-40B4-BE49-F238E27FC236}">
                <a16:creationId xmlns:a16="http://schemas.microsoft.com/office/drawing/2014/main" id="{13A1AEC7-EA0C-EA30-F8FE-F2F137C3D13A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709" y="6299835"/>
            <a:ext cx="828675" cy="485775"/>
          </a:xfrm>
          <a:prstGeom prst="rect">
            <a:avLst/>
          </a:prstGeom>
          <a:effectLst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335D064-C7BF-5F73-2992-ECBAF49DFBE0}"/>
              </a:ext>
            </a:extLst>
          </p:cNvPr>
          <p:cNvSpPr txBox="1"/>
          <p:nvPr/>
        </p:nvSpPr>
        <p:spPr>
          <a:xfrm>
            <a:off x="838201" y="1350970"/>
            <a:ext cx="10246360" cy="335906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Gathered and consolidated data from all team members to develop a functional chatbot.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Analyzed and refactored existing code for improved performance and clarity.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Fine-tuned the instructional plan data, removing noise for better accuracy</a:t>
            </a:r>
            <a:endParaRPr lang="en-US" sz="2400" dirty="0">
              <a:solidFill>
                <a:srgbClr val="000000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9766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51">
            <a:extLst>
              <a:ext uri="{FF2B5EF4-FFF2-40B4-BE49-F238E27FC236}">
                <a16:creationId xmlns:a16="http://schemas.microsoft.com/office/drawing/2014/main" id="{63B9112C-0558-2C58-7C25-4032971AA578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7" y="317"/>
            <a:ext cx="12191365" cy="68573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3E6F6E-2B02-BE79-CC55-B34654902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Demo time</a:t>
            </a:r>
            <a:endParaRPr lang="en-US" dirty="0"/>
          </a:p>
        </p:txBody>
      </p:sp>
      <p:pic>
        <p:nvPicPr>
          <p:cNvPr id="8" name="Image 56">
            <a:extLst>
              <a:ext uri="{FF2B5EF4-FFF2-40B4-BE49-F238E27FC236}">
                <a16:creationId xmlns:a16="http://schemas.microsoft.com/office/drawing/2014/main" id="{13A1AEC7-EA0C-EA30-F8FE-F2F137C3D13A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709" y="6299835"/>
            <a:ext cx="828675" cy="485775"/>
          </a:xfrm>
          <a:prstGeom prst="rect">
            <a:avLst/>
          </a:prstGeom>
          <a:effectLst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82FC2A-800C-13EB-BD08-F17D61602D45}"/>
              </a:ext>
            </a:extLst>
          </p:cNvPr>
          <p:cNvSpPr txBox="1"/>
          <p:nvPr/>
        </p:nvSpPr>
        <p:spPr>
          <a:xfrm>
            <a:off x="807402" y="1524653"/>
            <a:ext cx="9898698" cy="150810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spcBef>
                <a:spcPct val="20000"/>
              </a:spcBef>
              <a:buFont typeface="Arial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Scenarios</a:t>
            </a:r>
            <a:endParaRPr lang="en-US" dirty="0"/>
          </a:p>
          <a:p>
            <a:pPr marL="742950" lvl="1" indent="-285750">
              <a:spcBef>
                <a:spcPct val="20000"/>
              </a:spcBef>
              <a:buFont typeface="Arial,Sans-Serif"/>
              <a:buChar char="•"/>
            </a:pPr>
            <a:r>
              <a:rPr lang="en-US" sz="2000" dirty="0"/>
              <a:t>Retrieving information through the chatbot.</a:t>
            </a:r>
          </a:p>
          <a:p>
            <a:pPr marL="742950" lvl="1" indent="-285750">
              <a:spcBef>
                <a:spcPct val="20000"/>
              </a:spcBef>
              <a:buFont typeface="Arial,Sans-Serif"/>
              <a:buChar char="•"/>
            </a:pPr>
            <a:r>
              <a:rPr lang="en-US" sz="2000" dirty="0"/>
              <a:t>Qualifications</a:t>
            </a:r>
            <a:endParaRPr lang="en-CA" sz="2000" dirty="0"/>
          </a:p>
          <a:p>
            <a:pPr marL="742950" lvl="1" indent="-285750">
              <a:spcBef>
                <a:spcPct val="20000"/>
              </a:spcBef>
              <a:buFont typeface="Arial,Sans-Serif"/>
              <a:buChar char="•"/>
            </a:pPr>
            <a:r>
              <a:rPr lang="en-US" sz="2000" dirty="0"/>
              <a:t>User boundary test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1269396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56">
            <a:extLst>
              <a:ext uri="{FF2B5EF4-FFF2-40B4-BE49-F238E27FC236}">
                <a16:creationId xmlns:a16="http://schemas.microsoft.com/office/drawing/2014/main" id="{13A1AEC7-EA0C-EA30-F8FE-F2F137C3D13A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2709" y="6299835"/>
            <a:ext cx="828675" cy="485775"/>
          </a:xfrm>
          <a:prstGeom prst="rect">
            <a:avLst/>
          </a:prstGeom>
        </p:spPr>
      </p:pic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FDD99C23-2F62-2596-8DC1-41528B3216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4873" y="448089"/>
            <a:ext cx="11222253" cy="596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71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51">
            <a:extLst>
              <a:ext uri="{FF2B5EF4-FFF2-40B4-BE49-F238E27FC236}">
                <a16:creationId xmlns:a16="http://schemas.microsoft.com/office/drawing/2014/main" id="{63B9112C-0558-2C58-7C25-4032971AA578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7" y="317"/>
            <a:ext cx="12191365" cy="68573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3E6F6E-2B02-BE79-CC55-B34654902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/>
              <a:t>Blockers </a:t>
            </a:r>
            <a:endParaRPr lang="en-US"/>
          </a:p>
        </p:txBody>
      </p:sp>
      <p:pic>
        <p:nvPicPr>
          <p:cNvPr id="8" name="Image 56">
            <a:extLst>
              <a:ext uri="{FF2B5EF4-FFF2-40B4-BE49-F238E27FC236}">
                <a16:creationId xmlns:a16="http://schemas.microsoft.com/office/drawing/2014/main" id="{13A1AEC7-EA0C-EA30-F8FE-F2F137C3D13A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709" y="6299835"/>
            <a:ext cx="828675" cy="4857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335D064-C7BF-5F73-2992-ECBAF49DFBE0}"/>
              </a:ext>
            </a:extLst>
          </p:cNvPr>
          <p:cNvSpPr txBox="1"/>
          <p:nvPr/>
        </p:nvSpPr>
        <p:spPr>
          <a:xfrm>
            <a:off x="807402" y="1394023"/>
            <a:ext cx="9898698" cy="44627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spcBef>
                <a:spcPct val="20000"/>
              </a:spcBef>
              <a:buFont typeface="Arial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Data Normalization</a:t>
            </a:r>
            <a:endParaRPr lang="en-US" dirty="0"/>
          </a:p>
          <a:p>
            <a:pPr marL="742950" lvl="1" indent="-285750">
              <a:spcBef>
                <a:spcPct val="20000"/>
              </a:spcBef>
              <a:buFont typeface="Arial,Sans-Serif"/>
              <a:buChar char="•"/>
            </a:pPr>
            <a:r>
              <a:rPr lang="en-CA" sz="2000" dirty="0"/>
              <a:t>Difficulties in standardizing data formats.</a:t>
            </a:r>
          </a:p>
          <a:p>
            <a:pPr marL="742950" lvl="1" indent="-285750">
              <a:spcBef>
                <a:spcPct val="20000"/>
              </a:spcBef>
              <a:buFont typeface="Arial,Sans-Serif"/>
              <a:buChar char="•"/>
            </a:pPr>
            <a:endParaRPr lang="en-US" sz="2000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spcBef>
                <a:spcPct val="20000"/>
              </a:spcBef>
              <a:buFont typeface="Arial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Slow Response Time</a:t>
            </a:r>
          </a:p>
          <a:p>
            <a:pPr marL="742950" lvl="1" indent="-285750">
              <a:spcBef>
                <a:spcPct val="20000"/>
              </a:spcBef>
              <a:buFont typeface="Arial,Sans-Serif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With the initial approach, queries took longer time than expected</a:t>
            </a:r>
          </a:p>
          <a:p>
            <a:pPr lvl="1">
              <a:spcBef>
                <a:spcPct val="20000"/>
              </a:spcBef>
            </a:pP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    : Solution - </a:t>
            </a:r>
            <a:r>
              <a:rPr lang="en-US" sz="2000" dirty="0" err="1"/>
              <a:t>Groq</a:t>
            </a:r>
            <a:r>
              <a:rPr lang="en-US" sz="2000" dirty="0"/>
              <a:t> and a different </a:t>
            </a:r>
            <a:r>
              <a:rPr lang="en-US" sz="2000" dirty="0" err="1"/>
              <a:t>Ollama</a:t>
            </a:r>
            <a:r>
              <a:rPr lang="en-US" sz="2000" dirty="0"/>
              <a:t> model helped improve speed</a:t>
            </a:r>
            <a:endParaRPr lang="en-US" sz="20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rgbClr val="000000"/>
                </a:solidFill>
                <a:ea typeface="+mn-lt"/>
                <a:cs typeface="+mn-lt"/>
              </a:rPr>
              <a:t>Suboptimal Responses: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CA" sz="2000" dirty="0"/>
              <a:t>Initial outputs were unsatisfactory</a:t>
            </a:r>
          </a:p>
          <a:p>
            <a:pPr lvl="1"/>
            <a:r>
              <a:rPr lang="en-US" sz="2000" dirty="0"/>
              <a:t>     : Solution - Modified prompts for better results.</a:t>
            </a:r>
          </a:p>
          <a:p>
            <a:pPr lvl="1"/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rgbClr val="000000"/>
                </a:solidFill>
                <a:ea typeface="+mn-lt"/>
                <a:cs typeface="+mn-lt"/>
              </a:rPr>
              <a:t>Limited Studio Licenses: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No full access to Copilot Studio licenses.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3946398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51">
            <a:extLst>
              <a:ext uri="{FF2B5EF4-FFF2-40B4-BE49-F238E27FC236}">
                <a16:creationId xmlns:a16="http://schemas.microsoft.com/office/drawing/2014/main" id="{63B9112C-0558-2C58-7C25-4032971AA578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7" y="317"/>
            <a:ext cx="12191365" cy="68573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3E6F6E-2B02-BE79-CC55-B34654902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cs typeface="Calibri Light"/>
              </a:rPr>
              <a:t>Next Plan</a:t>
            </a:r>
            <a:endParaRPr lang="en-US" dirty="0"/>
          </a:p>
        </p:txBody>
      </p:sp>
      <p:pic>
        <p:nvPicPr>
          <p:cNvPr id="8" name="Image 56">
            <a:extLst>
              <a:ext uri="{FF2B5EF4-FFF2-40B4-BE49-F238E27FC236}">
                <a16:creationId xmlns:a16="http://schemas.microsoft.com/office/drawing/2014/main" id="{13A1AEC7-EA0C-EA30-F8FE-F2F137C3D13A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709" y="6299835"/>
            <a:ext cx="828675" cy="4857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335D064-C7BF-5F73-2992-ECBAF49DFBE0}"/>
              </a:ext>
            </a:extLst>
          </p:cNvPr>
          <p:cNvSpPr txBox="1"/>
          <p:nvPr/>
        </p:nvSpPr>
        <p:spPr>
          <a:xfrm>
            <a:off x="807402" y="1394023"/>
            <a:ext cx="9898698" cy="30469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Research multiple data formats that are easier for the model to process and improve its overall understanding.</a:t>
            </a:r>
          </a:p>
          <a:p>
            <a:endParaRPr lang="en-US" sz="2400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Plan and design a system to store chat history for enhanced model accuracy and personalized responses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Improve Chatbot’s NLP abilities to increase its ability to answer more diverse user questions.</a:t>
            </a:r>
            <a:endParaRPr lang="en-US" sz="2400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1578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51">
            <a:extLst>
              <a:ext uri="{FF2B5EF4-FFF2-40B4-BE49-F238E27FC236}">
                <a16:creationId xmlns:a16="http://schemas.microsoft.com/office/drawing/2014/main" id="{63B9112C-0558-2C58-7C25-4032971AA578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7" y="317"/>
            <a:ext cx="12191365" cy="68573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3E6F6E-2B02-BE79-CC55-B34654902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7592" y="2415749"/>
            <a:ext cx="3396814" cy="2026500"/>
          </a:xfrm>
        </p:spPr>
        <p:txBody>
          <a:bodyPr>
            <a:noAutofit/>
          </a:bodyPr>
          <a:lstStyle/>
          <a:p>
            <a:pPr algn="ctr"/>
            <a:r>
              <a:rPr lang="en-US" sz="8800" b="1" u="sng" dirty="0">
                <a:cs typeface="Calibri Light"/>
              </a:rPr>
              <a:t>Q </a:t>
            </a:r>
            <a:r>
              <a:rPr lang="en-US" sz="5400" b="1" u="sng" dirty="0">
                <a:cs typeface="Calibri Light"/>
              </a:rPr>
              <a:t>&amp;</a:t>
            </a:r>
            <a:r>
              <a:rPr lang="en-US" sz="8800" b="1" u="sng" dirty="0">
                <a:cs typeface="Calibri Light"/>
              </a:rPr>
              <a:t> A </a:t>
            </a:r>
            <a:endParaRPr lang="en-US" sz="8800" dirty="0"/>
          </a:p>
        </p:txBody>
      </p:sp>
      <p:pic>
        <p:nvPicPr>
          <p:cNvPr id="8" name="Image 56">
            <a:extLst>
              <a:ext uri="{FF2B5EF4-FFF2-40B4-BE49-F238E27FC236}">
                <a16:creationId xmlns:a16="http://schemas.microsoft.com/office/drawing/2014/main" id="{13A1AEC7-EA0C-EA30-F8FE-F2F137C3D13A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709" y="6299835"/>
            <a:ext cx="828675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25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4ddd393a-e98a-4404-841f-c4becdd925a5}" enabled="0" method="" siteId="{4ddd393a-e98a-4404-841f-c4becdd925a5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214</Words>
  <Application>Microsoft Office PowerPoint</Application>
  <PresentationFormat>Widescreen</PresentationFormat>
  <Paragraphs>59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Arial,Sans-Serif</vt:lpstr>
      <vt:lpstr>Aptos</vt:lpstr>
      <vt:lpstr>Arial</vt:lpstr>
      <vt:lpstr>Calibri</vt:lpstr>
      <vt:lpstr>Calibri Light</vt:lpstr>
      <vt:lpstr>Wingdings</vt:lpstr>
      <vt:lpstr>Office Theme</vt:lpstr>
      <vt:lpstr>PowerPoint Presentation</vt:lpstr>
      <vt:lpstr>Team</vt:lpstr>
      <vt:lpstr>AI Team</vt:lpstr>
      <vt:lpstr>Sprint Goal</vt:lpstr>
      <vt:lpstr>Demo time</vt:lpstr>
      <vt:lpstr>PowerPoint Presentation</vt:lpstr>
      <vt:lpstr>Blockers </vt:lpstr>
      <vt:lpstr>Next Plan</vt:lpstr>
      <vt:lpstr>Q &amp; 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Balazs Karner</dc:creator>
  <cp:lastModifiedBy>Jongeon Lee</cp:lastModifiedBy>
  <cp:revision>58</cp:revision>
  <dcterms:created xsi:type="dcterms:W3CDTF">2023-11-23T15:18:33Z</dcterms:created>
  <dcterms:modified xsi:type="dcterms:W3CDTF">2024-09-27T14:15:54Z</dcterms:modified>
</cp:coreProperties>
</file>

<file path=docProps/thumbnail.jpeg>
</file>